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</p:sldMasterIdLst>
  <p:notesMasterIdLst>
    <p:notesMasterId r:id="rId25"/>
  </p:notesMasterIdLst>
  <p:sldIdLst>
    <p:sldId id="256" r:id="rId5"/>
    <p:sldId id="257" r:id="rId6"/>
    <p:sldId id="286" r:id="rId7"/>
    <p:sldId id="265" r:id="rId8"/>
    <p:sldId id="276" r:id="rId9"/>
    <p:sldId id="266" r:id="rId10"/>
    <p:sldId id="258" r:id="rId11"/>
    <p:sldId id="291" r:id="rId12"/>
    <p:sldId id="290" r:id="rId13"/>
    <p:sldId id="277" r:id="rId14"/>
    <p:sldId id="278" r:id="rId15"/>
    <p:sldId id="289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B788"/>
    <a:srgbClr val="A62F0F"/>
    <a:srgbClr val="9FADB5"/>
    <a:srgbClr val="007EC5"/>
    <a:srgbClr val="BFE600"/>
    <a:srgbClr val="F6F5F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212DE62-7145-B549-9AD7-973F4E4C3420}" v="7" dt="2021-11-09T10:56:30.3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le Vilstrup Møller" userId="a757f065-f0b8-41d7-9921-d608b153ad37" providerId="ADAL" clId="{AD46BDE6-91FD-4D92-8F69-1E7B117B2979}"/>
    <pc:docChg chg="undo custSel mod addSld modSld sldOrd">
      <pc:chgData name="Ole Vilstrup Møller" userId="a757f065-f0b8-41d7-9921-d608b153ad37" providerId="ADAL" clId="{AD46BDE6-91FD-4D92-8F69-1E7B117B2979}" dt="2020-02-05T23:38:52.479" v="152"/>
      <pc:docMkLst>
        <pc:docMk/>
      </pc:docMkLst>
      <pc:sldChg chg="modSp">
        <pc:chgData name="Ole Vilstrup Møller" userId="a757f065-f0b8-41d7-9921-d608b153ad37" providerId="ADAL" clId="{AD46BDE6-91FD-4D92-8F69-1E7B117B2979}" dt="2020-02-05T22:42:22.773" v="16"/>
        <pc:sldMkLst>
          <pc:docMk/>
          <pc:sldMk cId="3466224694" sldId="297"/>
        </pc:sldMkLst>
        <pc:spChg chg="mod">
          <ac:chgData name="Ole Vilstrup Møller" userId="a757f065-f0b8-41d7-9921-d608b153ad37" providerId="ADAL" clId="{AD46BDE6-91FD-4D92-8F69-1E7B117B2979}" dt="2020-02-05T22:42:22.773" v="16"/>
          <ac:spMkLst>
            <pc:docMk/>
            <pc:sldMk cId="3466224694" sldId="297"/>
            <ac:spMk id="2" creationId="{00000000-0000-0000-0000-000000000000}"/>
          </ac:spMkLst>
        </pc:spChg>
      </pc:sldChg>
      <pc:sldChg chg="addSp delSp modSp">
        <pc:chgData name="Ole Vilstrup Møller" userId="a757f065-f0b8-41d7-9921-d608b153ad37" providerId="ADAL" clId="{AD46BDE6-91FD-4D92-8F69-1E7B117B2979}" dt="2020-02-05T22:55:31.182" v="102" actId="255"/>
        <pc:sldMkLst>
          <pc:docMk/>
          <pc:sldMk cId="2193469078" sldId="298"/>
        </pc:sldMkLst>
        <pc:spChg chg="del">
          <ac:chgData name="Ole Vilstrup Møller" userId="a757f065-f0b8-41d7-9921-d608b153ad37" providerId="ADAL" clId="{AD46BDE6-91FD-4D92-8F69-1E7B117B2979}" dt="2020-02-05T22:48:12.426" v="31" actId="478"/>
          <ac:spMkLst>
            <pc:docMk/>
            <pc:sldMk cId="2193469078" sldId="298"/>
            <ac:spMk id="3" creationId="{00000000-0000-0000-0000-000000000000}"/>
          </ac:spMkLst>
        </pc:spChg>
        <pc:spChg chg="add del mod">
          <ac:chgData name="Ole Vilstrup Møller" userId="a757f065-f0b8-41d7-9921-d608b153ad37" providerId="ADAL" clId="{AD46BDE6-91FD-4D92-8F69-1E7B117B2979}" dt="2020-02-05T22:48:14.563" v="32" actId="478"/>
          <ac:spMkLst>
            <pc:docMk/>
            <pc:sldMk cId="2193469078" sldId="298"/>
            <ac:spMk id="6" creationId="{D1873CF9-D75B-4B5B-8ECE-149235716F45}"/>
          </ac:spMkLst>
        </pc:spChg>
        <pc:spChg chg="add mod">
          <ac:chgData name="Ole Vilstrup Møller" userId="a757f065-f0b8-41d7-9921-d608b153ad37" providerId="ADAL" clId="{AD46BDE6-91FD-4D92-8F69-1E7B117B2979}" dt="2020-02-05T22:55:31.182" v="102" actId="255"/>
          <ac:spMkLst>
            <pc:docMk/>
            <pc:sldMk cId="2193469078" sldId="298"/>
            <ac:spMk id="7" creationId="{62937589-B5A4-4367-AF3D-C1FD7226F92F}"/>
          </ac:spMkLst>
        </pc:spChg>
      </pc:sldChg>
      <pc:sldChg chg="addSp delSp modSp mod setBg">
        <pc:chgData name="Ole Vilstrup Møller" userId="a757f065-f0b8-41d7-9921-d608b153ad37" providerId="ADAL" clId="{AD46BDE6-91FD-4D92-8F69-1E7B117B2979}" dt="2020-02-05T22:47:14.290" v="26" actId="26606"/>
        <pc:sldMkLst>
          <pc:docMk/>
          <pc:sldMk cId="30261352" sldId="302"/>
        </pc:sldMkLst>
        <pc:spChg chg="mod">
          <ac:chgData name="Ole Vilstrup Møller" userId="a757f065-f0b8-41d7-9921-d608b153ad37" providerId="ADAL" clId="{AD46BDE6-91FD-4D92-8F69-1E7B117B2979}" dt="2020-02-05T22:47:14.290" v="26" actId="26606"/>
          <ac:spMkLst>
            <pc:docMk/>
            <pc:sldMk cId="30261352" sldId="302"/>
            <ac:spMk id="2" creationId="{00000000-0000-0000-0000-000000000000}"/>
          </ac:spMkLst>
        </pc:spChg>
        <pc:spChg chg="del">
          <ac:chgData name="Ole Vilstrup Møller" userId="a757f065-f0b8-41d7-9921-d608b153ad37" providerId="ADAL" clId="{AD46BDE6-91FD-4D92-8F69-1E7B117B2979}" dt="2020-02-05T22:44:19.394" v="21" actId="478"/>
          <ac:spMkLst>
            <pc:docMk/>
            <pc:sldMk cId="30261352" sldId="302"/>
            <ac:spMk id="3" creationId="{00000000-0000-0000-0000-000000000000}"/>
          </ac:spMkLst>
        </pc:spChg>
        <pc:spChg chg="mod ord">
          <ac:chgData name="Ole Vilstrup Møller" userId="a757f065-f0b8-41d7-9921-d608b153ad37" providerId="ADAL" clId="{AD46BDE6-91FD-4D92-8F69-1E7B117B2979}" dt="2020-02-05T22:47:14.290" v="26" actId="26606"/>
          <ac:spMkLst>
            <pc:docMk/>
            <pc:sldMk cId="30261352" sldId="302"/>
            <ac:spMk id="4" creationId="{00000000-0000-0000-0000-000000000000}"/>
          </ac:spMkLst>
        </pc:spChg>
        <pc:spChg chg="add del mod">
          <ac:chgData name="Ole Vilstrup Møller" userId="a757f065-f0b8-41d7-9921-d608b153ad37" providerId="ADAL" clId="{AD46BDE6-91FD-4D92-8F69-1E7B117B2979}" dt="2020-02-05T22:44:24.555" v="22" actId="478"/>
          <ac:spMkLst>
            <pc:docMk/>
            <pc:sldMk cId="30261352" sldId="302"/>
            <ac:spMk id="6" creationId="{7729455B-6BE6-4764-84AF-EF7633D07E5E}"/>
          </ac:spMkLst>
        </pc:spChg>
        <pc:picChg chg="add del">
          <ac:chgData name="Ole Vilstrup Møller" userId="a757f065-f0b8-41d7-9921-d608b153ad37" providerId="ADAL" clId="{AD46BDE6-91FD-4D92-8F69-1E7B117B2979}" dt="2020-02-05T22:46:48.683" v="24" actId="478"/>
          <ac:picMkLst>
            <pc:docMk/>
            <pc:sldMk cId="30261352" sldId="302"/>
            <ac:picMk id="7" creationId="{3B16F0A2-8720-4620-9DA1-57B123378F34}"/>
          </ac:picMkLst>
        </pc:picChg>
        <pc:picChg chg="add mod">
          <ac:chgData name="Ole Vilstrup Møller" userId="a757f065-f0b8-41d7-9921-d608b153ad37" providerId="ADAL" clId="{AD46BDE6-91FD-4D92-8F69-1E7B117B2979}" dt="2020-02-05T22:47:14.290" v="26" actId="26606"/>
          <ac:picMkLst>
            <pc:docMk/>
            <pc:sldMk cId="30261352" sldId="302"/>
            <ac:picMk id="8" creationId="{3AC63620-56D2-4E79-88F6-5F71728FF6F6}"/>
          </ac:picMkLst>
        </pc:picChg>
      </pc:sldChg>
      <pc:sldChg chg="addSp delSp modSp mod setBg">
        <pc:chgData name="Ole Vilstrup Møller" userId="a757f065-f0b8-41d7-9921-d608b153ad37" providerId="ADAL" clId="{AD46BDE6-91FD-4D92-8F69-1E7B117B2979}" dt="2020-02-05T22:47:57.098" v="30" actId="26606"/>
        <pc:sldMkLst>
          <pc:docMk/>
          <pc:sldMk cId="3239266890" sldId="303"/>
        </pc:sldMkLst>
        <pc:spChg chg="mod">
          <ac:chgData name="Ole Vilstrup Møller" userId="a757f065-f0b8-41d7-9921-d608b153ad37" providerId="ADAL" clId="{AD46BDE6-91FD-4D92-8F69-1E7B117B2979}" dt="2020-02-05T22:47:57.098" v="30" actId="26606"/>
          <ac:spMkLst>
            <pc:docMk/>
            <pc:sldMk cId="3239266890" sldId="303"/>
            <ac:spMk id="2" creationId="{00000000-0000-0000-0000-000000000000}"/>
          </ac:spMkLst>
        </pc:spChg>
        <pc:spChg chg="del">
          <ac:chgData name="Ole Vilstrup Møller" userId="a757f065-f0b8-41d7-9921-d608b153ad37" providerId="ADAL" clId="{AD46BDE6-91FD-4D92-8F69-1E7B117B2979}" dt="2020-02-05T22:47:50.904" v="27" actId="478"/>
          <ac:spMkLst>
            <pc:docMk/>
            <pc:sldMk cId="3239266890" sldId="303"/>
            <ac:spMk id="3" creationId="{00000000-0000-0000-0000-000000000000}"/>
          </ac:spMkLst>
        </pc:spChg>
        <pc:spChg chg="mod ord">
          <ac:chgData name="Ole Vilstrup Møller" userId="a757f065-f0b8-41d7-9921-d608b153ad37" providerId="ADAL" clId="{AD46BDE6-91FD-4D92-8F69-1E7B117B2979}" dt="2020-02-05T22:47:57.098" v="30" actId="26606"/>
          <ac:spMkLst>
            <pc:docMk/>
            <pc:sldMk cId="3239266890" sldId="303"/>
            <ac:spMk id="4" creationId="{00000000-0000-0000-0000-000000000000}"/>
          </ac:spMkLst>
        </pc:spChg>
        <pc:spChg chg="add del mod">
          <ac:chgData name="Ole Vilstrup Møller" userId="a757f065-f0b8-41d7-9921-d608b153ad37" providerId="ADAL" clId="{AD46BDE6-91FD-4D92-8F69-1E7B117B2979}" dt="2020-02-05T22:47:53.171" v="28" actId="478"/>
          <ac:spMkLst>
            <pc:docMk/>
            <pc:sldMk cId="3239266890" sldId="303"/>
            <ac:spMk id="6" creationId="{AD43D960-E950-4D32-B444-BE6DF97788B8}"/>
          </ac:spMkLst>
        </pc:spChg>
        <pc:picChg chg="add mod">
          <ac:chgData name="Ole Vilstrup Møller" userId="a757f065-f0b8-41d7-9921-d608b153ad37" providerId="ADAL" clId="{AD46BDE6-91FD-4D92-8F69-1E7B117B2979}" dt="2020-02-05T22:47:57.098" v="30" actId="26606"/>
          <ac:picMkLst>
            <pc:docMk/>
            <pc:sldMk cId="3239266890" sldId="303"/>
            <ac:picMk id="7" creationId="{A7A09CAD-6F78-42CB-8803-5529599BDB6C}"/>
          </ac:picMkLst>
        </pc:picChg>
      </pc:sldChg>
      <pc:sldChg chg="addSp delSp modSp mod setBg">
        <pc:chgData name="Ole Vilstrup Møller" userId="a757f065-f0b8-41d7-9921-d608b153ad37" providerId="ADAL" clId="{AD46BDE6-91FD-4D92-8F69-1E7B117B2979}" dt="2020-02-05T22:44:09.264" v="20" actId="26606"/>
        <pc:sldMkLst>
          <pc:docMk/>
          <pc:sldMk cId="1592271708" sldId="313"/>
        </pc:sldMkLst>
        <pc:spChg chg="mod">
          <ac:chgData name="Ole Vilstrup Møller" userId="a757f065-f0b8-41d7-9921-d608b153ad37" providerId="ADAL" clId="{AD46BDE6-91FD-4D92-8F69-1E7B117B2979}" dt="2020-02-05T22:44:09.264" v="20" actId="26606"/>
          <ac:spMkLst>
            <pc:docMk/>
            <pc:sldMk cId="1592271708" sldId="313"/>
            <ac:spMk id="2" creationId="{00000000-0000-0000-0000-000000000000}"/>
          </ac:spMkLst>
        </pc:spChg>
        <pc:spChg chg="del">
          <ac:chgData name="Ole Vilstrup Møller" userId="a757f065-f0b8-41d7-9921-d608b153ad37" providerId="ADAL" clId="{AD46BDE6-91FD-4D92-8F69-1E7B117B2979}" dt="2020-02-05T22:43:18.688" v="17" actId="478"/>
          <ac:spMkLst>
            <pc:docMk/>
            <pc:sldMk cId="1592271708" sldId="313"/>
            <ac:spMk id="3" creationId="{00000000-0000-0000-0000-000000000000}"/>
          </ac:spMkLst>
        </pc:spChg>
        <pc:spChg chg="mod ord">
          <ac:chgData name="Ole Vilstrup Møller" userId="a757f065-f0b8-41d7-9921-d608b153ad37" providerId="ADAL" clId="{AD46BDE6-91FD-4D92-8F69-1E7B117B2979}" dt="2020-02-05T22:44:09.264" v="20" actId="26606"/>
          <ac:spMkLst>
            <pc:docMk/>
            <pc:sldMk cId="1592271708" sldId="313"/>
            <ac:spMk id="4" creationId="{00000000-0000-0000-0000-000000000000}"/>
          </ac:spMkLst>
        </pc:spChg>
        <pc:spChg chg="add del mod">
          <ac:chgData name="Ole Vilstrup Møller" userId="a757f065-f0b8-41d7-9921-d608b153ad37" providerId="ADAL" clId="{AD46BDE6-91FD-4D92-8F69-1E7B117B2979}" dt="2020-02-05T22:43:21.755" v="18" actId="478"/>
          <ac:spMkLst>
            <pc:docMk/>
            <pc:sldMk cId="1592271708" sldId="313"/>
            <ac:spMk id="6" creationId="{CBE322A6-02BA-4B7C-958B-64B11FDC523C}"/>
          </ac:spMkLst>
        </pc:spChg>
        <pc:picChg chg="add mod">
          <ac:chgData name="Ole Vilstrup Møller" userId="a757f065-f0b8-41d7-9921-d608b153ad37" providerId="ADAL" clId="{AD46BDE6-91FD-4D92-8F69-1E7B117B2979}" dt="2020-02-05T22:44:09.264" v="20" actId="26606"/>
          <ac:picMkLst>
            <pc:docMk/>
            <pc:sldMk cId="1592271708" sldId="313"/>
            <ac:picMk id="7" creationId="{78632D62-60B9-4837-A85D-B5DA32528041}"/>
          </ac:picMkLst>
        </pc:picChg>
      </pc:sldChg>
      <pc:sldChg chg="addSp delSp modSp mod setBg">
        <pc:chgData name="Ole Vilstrup Møller" userId="a757f065-f0b8-41d7-9921-d608b153ad37" providerId="ADAL" clId="{AD46BDE6-91FD-4D92-8F69-1E7B117B2979}" dt="2020-02-05T23:38:06.447" v="125" actId="20577"/>
        <pc:sldMkLst>
          <pc:docMk/>
          <pc:sldMk cId="1952614852" sldId="320"/>
        </pc:sldMkLst>
        <pc:spChg chg="mod">
          <ac:chgData name="Ole Vilstrup Møller" userId="a757f065-f0b8-41d7-9921-d608b153ad37" providerId="ADAL" clId="{AD46BDE6-91FD-4D92-8F69-1E7B117B2979}" dt="2020-02-05T23:38:06.447" v="125" actId="20577"/>
          <ac:spMkLst>
            <pc:docMk/>
            <pc:sldMk cId="1952614852" sldId="320"/>
            <ac:spMk id="2" creationId="{00000000-0000-0000-0000-000000000000}"/>
          </ac:spMkLst>
        </pc:spChg>
        <pc:spChg chg="del">
          <ac:chgData name="Ole Vilstrup Møller" userId="a757f065-f0b8-41d7-9921-d608b153ad37" providerId="ADAL" clId="{AD46BDE6-91FD-4D92-8F69-1E7B117B2979}" dt="2020-02-05T23:12:02.577" v="107" actId="478"/>
          <ac:spMkLst>
            <pc:docMk/>
            <pc:sldMk cId="1952614852" sldId="320"/>
            <ac:spMk id="3" creationId="{00000000-0000-0000-0000-000000000000}"/>
          </ac:spMkLst>
        </pc:spChg>
        <pc:spChg chg="mod ord">
          <ac:chgData name="Ole Vilstrup Møller" userId="a757f065-f0b8-41d7-9921-d608b153ad37" providerId="ADAL" clId="{AD46BDE6-91FD-4D92-8F69-1E7B117B2979}" dt="2020-02-05T23:36:54.671" v="110" actId="26606"/>
          <ac:spMkLst>
            <pc:docMk/>
            <pc:sldMk cId="1952614852" sldId="320"/>
            <ac:spMk id="4" creationId="{00000000-0000-0000-0000-000000000000}"/>
          </ac:spMkLst>
        </pc:spChg>
        <pc:spChg chg="add del mod">
          <ac:chgData name="Ole Vilstrup Møller" userId="a757f065-f0b8-41d7-9921-d608b153ad37" providerId="ADAL" clId="{AD46BDE6-91FD-4D92-8F69-1E7B117B2979}" dt="2020-02-05T23:12:04.561" v="108" actId="478"/>
          <ac:spMkLst>
            <pc:docMk/>
            <pc:sldMk cId="1952614852" sldId="320"/>
            <ac:spMk id="6" creationId="{C61EF389-EAC4-4431-8511-E0AC95B8790F}"/>
          </ac:spMkLst>
        </pc:spChg>
        <pc:picChg chg="add mod">
          <ac:chgData name="Ole Vilstrup Møller" userId="a757f065-f0b8-41d7-9921-d608b153ad37" providerId="ADAL" clId="{AD46BDE6-91FD-4D92-8F69-1E7B117B2979}" dt="2020-02-05T23:36:54.671" v="110" actId="26606"/>
          <ac:picMkLst>
            <pc:docMk/>
            <pc:sldMk cId="1952614852" sldId="320"/>
            <ac:picMk id="7" creationId="{1221A2B3-ACB0-430D-81CC-5EC8EF87ED40}"/>
          </ac:picMkLst>
        </pc:picChg>
      </pc:sldChg>
      <pc:sldChg chg="addSp delSp modSp mod setBg">
        <pc:chgData name="Ole Vilstrup Møller" userId="a757f065-f0b8-41d7-9921-d608b153ad37" providerId="ADAL" clId="{AD46BDE6-91FD-4D92-8F69-1E7B117B2979}" dt="2020-02-05T23:11:33.692" v="106" actId="26606"/>
        <pc:sldMkLst>
          <pc:docMk/>
          <pc:sldMk cId="540737261" sldId="322"/>
        </pc:sldMkLst>
        <pc:spChg chg="mod">
          <ac:chgData name="Ole Vilstrup Møller" userId="a757f065-f0b8-41d7-9921-d608b153ad37" providerId="ADAL" clId="{AD46BDE6-91FD-4D92-8F69-1E7B117B2979}" dt="2020-02-05T23:11:33.692" v="106" actId="26606"/>
          <ac:spMkLst>
            <pc:docMk/>
            <pc:sldMk cId="540737261" sldId="322"/>
            <ac:spMk id="2" creationId="{00000000-0000-0000-0000-000000000000}"/>
          </ac:spMkLst>
        </pc:spChg>
        <pc:spChg chg="del">
          <ac:chgData name="Ole Vilstrup Møller" userId="a757f065-f0b8-41d7-9921-d608b153ad37" providerId="ADAL" clId="{AD46BDE6-91FD-4D92-8F69-1E7B117B2979}" dt="2020-02-05T23:11:26.757" v="103" actId="478"/>
          <ac:spMkLst>
            <pc:docMk/>
            <pc:sldMk cId="540737261" sldId="322"/>
            <ac:spMk id="3" creationId="{00000000-0000-0000-0000-000000000000}"/>
          </ac:spMkLst>
        </pc:spChg>
        <pc:spChg chg="mod ord">
          <ac:chgData name="Ole Vilstrup Møller" userId="a757f065-f0b8-41d7-9921-d608b153ad37" providerId="ADAL" clId="{AD46BDE6-91FD-4D92-8F69-1E7B117B2979}" dt="2020-02-05T23:11:33.692" v="106" actId="26606"/>
          <ac:spMkLst>
            <pc:docMk/>
            <pc:sldMk cId="540737261" sldId="322"/>
            <ac:spMk id="4" creationId="{00000000-0000-0000-0000-000000000000}"/>
          </ac:spMkLst>
        </pc:spChg>
        <pc:spChg chg="add del mod">
          <ac:chgData name="Ole Vilstrup Møller" userId="a757f065-f0b8-41d7-9921-d608b153ad37" providerId="ADAL" clId="{AD46BDE6-91FD-4D92-8F69-1E7B117B2979}" dt="2020-02-05T23:11:30.475" v="104" actId="478"/>
          <ac:spMkLst>
            <pc:docMk/>
            <pc:sldMk cId="540737261" sldId="322"/>
            <ac:spMk id="6" creationId="{60439893-B1BA-44A7-AB39-0F255DE80101}"/>
          </ac:spMkLst>
        </pc:spChg>
        <pc:picChg chg="add mod">
          <ac:chgData name="Ole Vilstrup Møller" userId="a757f065-f0b8-41d7-9921-d608b153ad37" providerId="ADAL" clId="{AD46BDE6-91FD-4D92-8F69-1E7B117B2979}" dt="2020-02-05T23:11:33.692" v="106" actId="26606"/>
          <ac:picMkLst>
            <pc:docMk/>
            <pc:sldMk cId="540737261" sldId="322"/>
            <ac:picMk id="7" creationId="{524D4513-2122-46CF-8046-6C5B1CB017DD}"/>
          </ac:picMkLst>
        </pc:picChg>
      </pc:sldChg>
      <pc:sldChg chg="addSp delSp modSp add ord">
        <pc:chgData name="Ole Vilstrup Møller" userId="a757f065-f0b8-41d7-9921-d608b153ad37" providerId="ADAL" clId="{AD46BDE6-91FD-4D92-8F69-1E7B117B2979}" dt="2020-02-05T23:38:52.479" v="152"/>
        <pc:sldMkLst>
          <pc:docMk/>
          <pc:sldMk cId="2360141700" sldId="326"/>
        </pc:sldMkLst>
        <pc:spChg chg="mod">
          <ac:chgData name="Ole Vilstrup Møller" userId="a757f065-f0b8-41d7-9921-d608b153ad37" providerId="ADAL" clId="{AD46BDE6-91FD-4D92-8F69-1E7B117B2979}" dt="2020-02-05T23:38:38.910" v="151" actId="20577"/>
          <ac:spMkLst>
            <pc:docMk/>
            <pc:sldMk cId="2360141700" sldId="326"/>
            <ac:spMk id="2" creationId="{00000000-0000-0000-0000-000000000000}"/>
          </ac:spMkLst>
        </pc:spChg>
        <pc:spChg chg="ord">
          <ac:chgData name="Ole Vilstrup Møller" userId="a757f065-f0b8-41d7-9921-d608b153ad37" providerId="ADAL" clId="{AD46BDE6-91FD-4D92-8F69-1E7B117B2979}" dt="2020-02-05T23:37:48.558" v="117" actId="26606"/>
          <ac:spMkLst>
            <pc:docMk/>
            <pc:sldMk cId="2360141700" sldId="326"/>
            <ac:spMk id="4" creationId="{00000000-0000-0000-0000-000000000000}"/>
          </ac:spMkLst>
        </pc:spChg>
        <pc:picChg chg="add del mod">
          <ac:chgData name="Ole Vilstrup Møller" userId="a757f065-f0b8-41d7-9921-d608b153ad37" providerId="ADAL" clId="{AD46BDE6-91FD-4D92-8F69-1E7B117B2979}" dt="2020-02-05T23:37:44.519" v="115" actId="478"/>
          <ac:picMkLst>
            <pc:docMk/>
            <pc:sldMk cId="2360141700" sldId="326"/>
            <ac:picMk id="3" creationId="{AD3F0F06-BB51-45A4-A337-70672C5D7B04}"/>
          </ac:picMkLst>
        </pc:picChg>
        <pc:picChg chg="add mod">
          <ac:chgData name="Ole Vilstrup Møller" userId="a757f065-f0b8-41d7-9921-d608b153ad37" providerId="ADAL" clId="{AD46BDE6-91FD-4D92-8F69-1E7B117B2979}" dt="2020-02-05T23:37:48.558" v="117" actId="26606"/>
          <ac:picMkLst>
            <pc:docMk/>
            <pc:sldMk cId="2360141700" sldId="326"/>
            <ac:picMk id="5" creationId="{F86454AB-CD97-4022-8D6C-10A9F37F971B}"/>
          </ac:picMkLst>
        </pc:picChg>
        <pc:picChg chg="del">
          <ac:chgData name="Ole Vilstrup Møller" userId="a757f065-f0b8-41d7-9921-d608b153ad37" providerId="ADAL" clId="{AD46BDE6-91FD-4D92-8F69-1E7B117B2979}" dt="2020-02-05T23:37:09.367" v="112" actId="478"/>
          <ac:picMkLst>
            <pc:docMk/>
            <pc:sldMk cId="2360141700" sldId="326"/>
            <ac:picMk id="7" creationId="{1221A2B3-ACB0-430D-81CC-5EC8EF87ED40}"/>
          </ac:picMkLst>
        </pc:picChg>
      </pc:sldChg>
    </pc:docChg>
  </pc:docChgLst>
  <pc:docChgLst>
    <pc:chgData name="Christian Gasser" userId="dce42987-8c4b-417a-bbba-f94ba84d6778" providerId="ADAL" clId="{E212DE62-7145-B549-9AD7-973F4E4C3420}"/>
    <pc:docChg chg="undo custSel addSld delSld modSld">
      <pc:chgData name="Christian Gasser" userId="dce42987-8c4b-417a-bbba-f94ba84d6778" providerId="ADAL" clId="{E212DE62-7145-B549-9AD7-973F4E4C3420}" dt="2021-11-09T12:22:12.387" v="1515" actId="478"/>
      <pc:docMkLst>
        <pc:docMk/>
      </pc:docMkLst>
      <pc:sldChg chg="modSp mod">
        <pc:chgData name="Christian Gasser" userId="dce42987-8c4b-417a-bbba-f94ba84d6778" providerId="ADAL" clId="{E212DE62-7145-B549-9AD7-973F4E4C3420}" dt="2021-11-09T12:20:34.654" v="1512" actId="20577"/>
        <pc:sldMkLst>
          <pc:docMk/>
          <pc:sldMk cId="365515610" sldId="256"/>
        </pc:sldMkLst>
        <pc:spChg chg="mod">
          <ac:chgData name="Christian Gasser" userId="dce42987-8c4b-417a-bbba-f94ba84d6778" providerId="ADAL" clId="{E212DE62-7145-B549-9AD7-973F4E4C3420}" dt="2021-11-09T12:20:34.654" v="1512" actId="20577"/>
          <ac:spMkLst>
            <pc:docMk/>
            <pc:sldMk cId="365515610" sldId="256"/>
            <ac:spMk id="2" creationId="{00000000-0000-0000-0000-000000000000}"/>
          </ac:spMkLst>
        </pc:spChg>
        <pc:spChg chg="mod">
          <ac:chgData name="Christian Gasser" userId="dce42987-8c4b-417a-bbba-f94ba84d6778" providerId="ADAL" clId="{E212DE62-7145-B549-9AD7-973F4E4C3420}" dt="2021-11-09T10:30:12.008" v="100" actId="20577"/>
          <ac:spMkLst>
            <pc:docMk/>
            <pc:sldMk cId="365515610" sldId="256"/>
            <ac:spMk id="3" creationId="{00000000-0000-0000-0000-000000000000}"/>
          </ac:spMkLst>
        </pc:spChg>
      </pc:sldChg>
      <pc:sldChg chg="modSp mod">
        <pc:chgData name="Christian Gasser" userId="dce42987-8c4b-417a-bbba-f94ba84d6778" providerId="ADAL" clId="{E212DE62-7145-B549-9AD7-973F4E4C3420}" dt="2021-11-09T10:53:46.730" v="1387" actId="1076"/>
        <pc:sldMkLst>
          <pc:docMk/>
          <pc:sldMk cId="3521573440" sldId="257"/>
        </pc:sldMkLst>
        <pc:spChg chg="mod">
          <ac:chgData name="Christian Gasser" userId="dce42987-8c4b-417a-bbba-f94ba84d6778" providerId="ADAL" clId="{E212DE62-7145-B549-9AD7-973F4E4C3420}" dt="2021-11-09T10:53:46.730" v="1387" actId="1076"/>
          <ac:spMkLst>
            <pc:docMk/>
            <pc:sldMk cId="3521573440" sldId="257"/>
            <ac:spMk id="5" creationId="{F7E733C1-BE8C-4647-A6A1-F8EA3A1C929C}"/>
          </ac:spMkLst>
        </pc:spChg>
      </pc:sldChg>
      <pc:sldChg chg="add del mod modShow">
        <pc:chgData name="Christian Gasser" userId="dce42987-8c4b-417a-bbba-f94ba84d6778" providerId="ADAL" clId="{E212DE62-7145-B549-9AD7-973F4E4C3420}" dt="2021-11-09T10:53:59.637" v="1390" actId="2696"/>
        <pc:sldMkLst>
          <pc:docMk/>
          <pc:sldMk cId="560304558" sldId="264"/>
        </pc:sldMkLst>
      </pc:sldChg>
      <pc:sldChg chg="modSp mod">
        <pc:chgData name="Christian Gasser" userId="dce42987-8c4b-417a-bbba-f94ba84d6778" providerId="ADAL" clId="{E212DE62-7145-B549-9AD7-973F4E4C3420}" dt="2021-11-09T10:32:07.640" v="117" actId="20577"/>
        <pc:sldMkLst>
          <pc:docMk/>
          <pc:sldMk cId="1251228781" sldId="265"/>
        </pc:sldMkLst>
        <pc:spChg chg="mod">
          <ac:chgData name="Christian Gasser" userId="dce42987-8c4b-417a-bbba-f94ba84d6778" providerId="ADAL" clId="{E212DE62-7145-B549-9AD7-973F4E4C3420}" dt="2021-11-09T10:32:07.640" v="117" actId="20577"/>
          <ac:spMkLst>
            <pc:docMk/>
            <pc:sldMk cId="1251228781" sldId="265"/>
            <ac:spMk id="3" creationId="{61F71774-68D2-5A4E-A140-F66F29B348EC}"/>
          </ac:spMkLst>
        </pc:spChg>
      </pc:sldChg>
      <pc:sldChg chg="modSp mod">
        <pc:chgData name="Christian Gasser" userId="dce42987-8c4b-417a-bbba-f94ba84d6778" providerId="ADAL" clId="{E212DE62-7145-B549-9AD7-973F4E4C3420}" dt="2021-11-09T10:34:38.798" v="296" actId="20577"/>
        <pc:sldMkLst>
          <pc:docMk/>
          <pc:sldMk cId="1954777315" sldId="266"/>
        </pc:sldMkLst>
        <pc:spChg chg="mod">
          <ac:chgData name="Christian Gasser" userId="dce42987-8c4b-417a-bbba-f94ba84d6778" providerId="ADAL" clId="{E212DE62-7145-B549-9AD7-973F4E4C3420}" dt="2021-11-09T10:34:38.798" v="296" actId="20577"/>
          <ac:spMkLst>
            <pc:docMk/>
            <pc:sldMk cId="1954777315" sldId="266"/>
            <ac:spMk id="6" creationId="{062F65BE-6034-5A49-9F2C-3241B8F9DC5B}"/>
          </ac:spMkLst>
        </pc:spChg>
      </pc:sldChg>
      <pc:sldChg chg="del mod modShow">
        <pc:chgData name="Christian Gasser" userId="dce42987-8c4b-417a-bbba-f94ba84d6778" providerId="ADAL" clId="{E212DE62-7145-B549-9AD7-973F4E4C3420}" dt="2021-11-09T10:54:09.742" v="1392" actId="2696"/>
        <pc:sldMkLst>
          <pc:docMk/>
          <pc:sldMk cId="587812664" sldId="270"/>
        </pc:sldMkLst>
      </pc:sldChg>
      <pc:sldChg chg="del">
        <pc:chgData name="Christian Gasser" userId="dce42987-8c4b-417a-bbba-f94ba84d6778" providerId="ADAL" clId="{E212DE62-7145-B549-9AD7-973F4E4C3420}" dt="2021-11-09T10:55:59.579" v="1477" actId="2696"/>
        <pc:sldMkLst>
          <pc:docMk/>
          <pc:sldMk cId="577484861" sldId="273"/>
        </pc:sldMkLst>
      </pc:sldChg>
      <pc:sldChg chg="modSp mod">
        <pc:chgData name="Christian Gasser" userId="dce42987-8c4b-417a-bbba-f94ba84d6778" providerId="ADAL" clId="{E212DE62-7145-B549-9AD7-973F4E4C3420}" dt="2021-11-09T10:36:22.773" v="302" actId="20577"/>
        <pc:sldMkLst>
          <pc:docMk/>
          <pc:sldMk cId="1833089876" sldId="278"/>
        </pc:sldMkLst>
        <pc:spChg chg="mod">
          <ac:chgData name="Christian Gasser" userId="dce42987-8c4b-417a-bbba-f94ba84d6778" providerId="ADAL" clId="{E212DE62-7145-B549-9AD7-973F4E4C3420}" dt="2021-11-09T10:36:22.773" v="302" actId="20577"/>
          <ac:spMkLst>
            <pc:docMk/>
            <pc:sldMk cId="1833089876" sldId="278"/>
            <ac:spMk id="2" creationId="{192B84FB-E1FF-F543-83F1-3D884F6B1A32}"/>
          </ac:spMkLst>
        </pc:spChg>
      </pc:sldChg>
      <pc:sldChg chg="del mod modShow">
        <pc:chgData name="Christian Gasser" userId="dce42987-8c4b-417a-bbba-f94ba84d6778" providerId="ADAL" clId="{E212DE62-7145-B549-9AD7-973F4E4C3420}" dt="2021-11-09T10:54:02.907" v="1391" actId="2696"/>
        <pc:sldMkLst>
          <pc:docMk/>
          <pc:sldMk cId="2419913845" sldId="285"/>
        </pc:sldMkLst>
      </pc:sldChg>
      <pc:sldChg chg="del mod modShow">
        <pc:chgData name="Christian Gasser" userId="dce42987-8c4b-417a-bbba-f94ba84d6778" providerId="ADAL" clId="{E212DE62-7145-B549-9AD7-973F4E4C3420}" dt="2021-11-09T10:54:09.742" v="1392" actId="2696"/>
        <pc:sldMkLst>
          <pc:docMk/>
          <pc:sldMk cId="346634461" sldId="287"/>
        </pc:sldMkLst>
      </pc:sldChg>
      <pc:sldChg chg="modSp mod">
        <pc:chgData name="Christian Gasser" userId="dce42987-8c4b-417a-bbba-f94ba84d6778" providerId="ADAL" clId="{E212DE62-7145-B549-9AD7-973F4E4C3420}" dt="2021-11-09T10:36:32.067" v="305" actId="20577"/>
        <pc:sldMkLst>
          <pc:docMk/>
          <pc:sldMk cId="563262499" sldId="289"/>
        </pc:sldMkLst>
        <pc:spChg chg="mod">
          <ac:chgData name="Christian Gasser" userId="dce42987-8c4b-417a-bbba-f94ba84d6778" providerId="ADAL" clId="{E212DE62-7145-B549-9AD7-973F4E4C3420}" dt="2021-11-09T10:36:32.067" v="305" actId="20577"/>
          <ac:spMkLst>
            <pc:docMk/>
            <pc:sldMk cId="563262499" sldId="289"/>
            <ac:spMk id="2" creationId="{192B84FB-E1FF-F543-83F1-3D884F6B1A32}"/>
          </ac:spMkLst>
        </pc:spChg>
      </pc:sldChg>
      <pc:sldChg chg="delSp modSp new mod">
        <pc:chgData name="Christian Gasser" userId="dce42987-8c4b-417a-bbba-f94ba84d6778" providerId="ADAL" clId="{E212DE62-7145-B549-9AD7-973F4E4C3420}" dt="2021-11-09T12:21:44.014" v="1513" actId="478"/>
        <pc:sldMkLst>
          <pc:docMk/>
          <pc:sldMk cId="3449773428" sldId="292"/>
        </pc:sldMkLst>
        <pc:spChg chg="mod">
          <ac:chgData name="Christian Gasser" userId="dce42987-8c4b-417a-bbba-f94ba84d6778" providerId="ADAL" clId="{E212DE62-7145-B549-9AD7-973F4E4C3420}" dt="2021-11-09T10:38:58.184" v="450" actId="20577"/>
          <ac:spMkLst>
            <pc:docMk/>
            <pc:sldMk cId="3449773428" sldId="292"/>
            <ac:spMk id="2" creationId="{452AC1E0-8E73-2B4A-8A3F-8D9D99BEC415}"/>
          </ac:spMkLst>
        </pc:spChg>
        <pc:spChg chg="del">
          <ac:chgData name="Christian Gasser" userId="dce42987-8c4b-417a-bbba-f94ba84d6778" providerId="ADAL" clId="{E212DE62-7145-B549-9AD7-973F4E4C3420}" dt="2021-11-09T12:21:44.014" v="1513" actId="478"/>
          <ac:spMkLst>
            <pc:docMk/>
            <pc:sldMk cId="3449773428" sldId="292"/>
            <ac:spMk id="3" creationId="{0146DE74-EC4A-2342-ADBC-818E5557426F}"/>
          </ac:spMkLst>
        </pc:spChg>
      </pc:sldChg>
      <pc:sldChg chg="addSp modSp new mod modClrScheme chgLayout">
        <pc:chgData name="Christian Gasser" userId="dce42987-8c4b-417a-bbba-f94ba84d6778" providerId="ADAL" clId="{E212DE62-7145-B549-9AD7-973F4E4C3420}" dt="2021-11-09T10:54:49.953" v="1398" actId="20577"/>
        <pc:sldMkLst>
          <pc:docMk/>
          <pc:sldMk cId="347240721" sldId="293"/>
        </pc:sldMkLst>
        <pc:spChg chg="mod">
          <ac:chgData name="Christian Gasser" userId="dce42987-8c4b-417a-bbba-f94ba84d6778" providerId="ADAL" clId="{E212DE62-7145-B549-9AD7-973F4E4C3420}" dt="2021-11-09T10:44:32.956" v="624" actId="20577"/>
          <ac:spMkLst>
            <pc:docMk/>
            <pc:sldMk cId="347240721" sldId="293"/>
            <ac:spMk id="2" creationId="{8D1BE7D1-5909-A241-87D1-B1708866B56E}"/>
          </ac:spMkLst>
        </pc:spChg>
        <pc:spChg chg="mod ord">
          <ac:chgData name="Christian Gasser" userId="dce42987-8c4b-417a-bbba-f94ba84d6778" providerId="ADAL" clId="{E212DE62-7145-B549-9AD7-973F4E4C3420}" dt="2021-11-09T10:43:18.299" v="497" actId="26606"/>
          <ac:spMkLst>
            <pc:docMk/>
            <pc:sldMk cId="347240721" sldId="293"/>
            <ac:spMk id="3" creationId="{947D3C45-9EA9-B94F-A5D7-AFEA660B0538}"/>
          </ac:spMkLst>
        </pc:spChg>
        <pc:spChg chg="add mod">
          <ac:chgData name="Christian Gasser" userId="dce42987-8c4b-417a-bbba-f94ba84d6778" providerId="ADAL" clId="{E212DE62-7145-B549-9AD7-973F4E4C3420}" dt="2021-11-09T10:54:49.953" v="1398" actId="20577"/>
          <ac:spMkLst>
            <pc:docMk/>
            <pc:sldMk cId="347240721" sldId="293"/>
            <ac:spMk id="9" creationId="{8044E6A7-CCA0-4EB8-9994-7FC958D38C04}"/>
          </ac:spMkLst>
        </pc:spChg>
        <pc:picChg chg="add mod">
          <ac:chgData name="Christian Gasser" userId="dce42987-8c4b-417a-bbba-f94ba84d6778" providerId="ADAL" clId="{E212DE62-7145-B549-9AD7-973F4E4C3420}" dt="2021-11-09T10:43:27.977" v="500" actId="14100"/>
          <ac:picMkLst>
            <pc:docMk/>
            <pc:sldMk cId="347240721" sldId="293"/>
            <ac:picMk id="4" creationId="{B3AD0A6F-C5CB-FD4B-B0F5-DF867FB89B35}"/>
          </ac:picMkLst>
        </pc:picChg>
      </pc:sldChg>
      <pc:sldChg chg="new del">
        <pc:chgData name="Christian Gasser" userId="dce42987-8c4b-417a-bbba-f94ba84d6778" providerId="ADAL" clId="{E212DE62-7145-B549-9AD7-973F4E4C3420}" dt="2021-11-09T10:39:07.309" v="452" actId="680"/>
        <pc:sldMkLst>
          <pc:docMk/>
          <pc:sldMk cId="535029764" sldId="293"/>
        </pc:sldMkLst>
      </pc:sldChg>
      <pc:sldChg chg="addSp delSp modSp add mod">
        <pc:chgData name="Christian Gasser" userId="dce42987-8c4b-417a-bbba-f94ba84d6778" providerId="ADAL" clId="{E212DE62-7145-B549-9AD7-973F4E4C3420}" dt="2021-11-09T10:55:01.704" v="1399" actId="790"/>
        <pc:sldMkLst>
          <pc:docMk/>
          <pc:sldMk cId="555086681" sldId="294"/>
        </pc:sldMkLst>
        <pc:spChg chg="mod">
          <ac:chgData name="Christian Gasser" userId="dce42987-8c4b-417a-bbba-f94ba84d6778" providerId="ADAL" clId="{E212DE62-7145-B549-9AD7-973F4E4C3420}" dt="2021-11-09T10:44:28.130" v="623" actId="20577"/>
          <ac:spMkLst>
            <pc:docMk/>
            <pc:sldMk cId="555086681" sldId="294"/>
            <ac:spMk id="2" creationId="{8D1BE7D1-5909-A241-87D1-B1708866B56E}"/>
          </ac:spMkLst>
        </pc:spChg>
        <pc:spChg chg="mod">
          <ac:chgData name="Christian Gasser" userId="dce42987-8c4b-417a-bbba-f94ba84d6778" providerId="ADAL" clId="{E212DE62-7145-B549-9AD7-973F4E4C3420}" dt="2021-11-09T10:55:01.704" v="1399" actId="790"/>
          <ac:spMkLst>
            <pc:docMk/>
            <pc:sldMk cId="555086681" sldId="294"/>
            <ac:spMk id="9" creationId="{8044E6A7-CCA0-4EB8-9994-7FC958D38C04}"/>
          </ac:spMkLst>
        </pc:spChg>
        <pc:picChg chg="del">
          <ac:chgData name="Christian Gasser" userId="dce42987-8c4b-417a-bbba-f94ba84d6778" providerId="ADAL" clId="{E212DE62-7145-B549-9AD7-973F4E4C3420}" dt="2021-11-09T10:45:09.411" v="629" actId="478"/>
          <ac:picMkLst>
            <pc:docMk/>
            <pc:sldMk cId="555086681" sldId="294"/>
            <ac:picMk id="4" creationId="{B3AD0A6F-C5CB-FD4B-B0F5-DF867FB89B35}"/>
          </ac:picMkLst>
        </pc:picChg>
        <pc:picChg chg="add mod">
          <ac:chgData name="Christian Gasser" userId="dce42987-8c4b-417a-bbba-f94ba84d6778" providerId="ADAL" clId="{E212DE62-7145-B549-9AD7-973F4E4C3420}" dt="2021-11-09T10:45:07.862" v="628" actId="167"/>
          <ac:picMkLst>
            <pc:docMk/>
            <pc:sldMk cId="555086681" sldId="294"/>
            <ac:picMk id="5" creationId="{CE182B8A-450F-1049-8A30-F140743037B8}"/>
          </ac:picMkLst>
        </pc:picChg>
      </pc:sldChg>
      <pc:sldChg chg="delSp modSp new mod">
        <pc:chgData name="Christian Gasser" userId="dce42987-8c4b-417a-bbba-f94ba84d6778" providerId="ADAL" clId="{E212DE62-7145-B549-9AD7-973F4E4C3420}" dt="2021-11-09T12:21:59.944" v="1514" actId="478"/>
        <pc:sldMkLst>
          <pc:docMk/>
          <pc:sldMk cId="950034455" sldId="295"/>
        </pc:sldMkLst>
        <pc:spChg chg="mod">
          <ac:chgData name="Christian Gasser" userId="dce42987-8c4b-417a-bbba-f94ba84d6778" providerId="ADAL" clId="{E212DE62-7145-B549-9AD7-973F4E4C3420}" dt="2021-11-09T10:46:44.090" v="813" actId="20577"/>
          <ac:spMkLst>
            <pc:docMk/>
            <pc:sldMk cId="950034455" sldId="295"/>
            <ac:spMk id="2" creationId="{E0AC7084-F832-8C44-A384-42255BB35DCF}"/>
          </ac:spMkLst>
        </pc:spChg>
        <pc:spChg chg="del">
          <ac:chgData name="Christian Gasser" userId="dce42987-8c4b-417a-bbba-f94ba84d6778" providerId="ADAL" clId="{E212DE62-7145-B549-9AD7-973F4E4C3420}" dt="2021-11-09T12:21:59.944" v="1514" actId="478"/>
          <ac:spMkLst>
            <pc:docMk/>
            <pc:sldMk cId="950034455" sldId="295"/>
            <ac:spMk id="3" creationId="{1CBE7F4D-0842-2A4B-B5E0-31FBC0C839A6}"/>
          </ac:spMkLst>
        </pc:spChg>
      </pc:sldChg>
      <pc:sldChg chg="addSp modSp new mod">
        <pc:chgData name="Christian Gasser" userId="dce42987-8c4b-417a-bbba-f94ba84d6778" providerId="ADAL" clId="{E212DE62-7145-B549-9AD7-973F4E4C3420}" dt="2021-11-09T10:49:58.775" v="862" actId="1076"/>
        <pc:sldMkLst>
          <pc:docMk/>
          <pc:sldMk cId="381730054" sldId="296"/>
        </pc:sldMkLst>
        <pc:spChg chg="mod">
          <ac:chgData name="Christian Gasser" userId="dce42987-8c4b-417a-bbba-f94ba84d6778" providerId="ADAL" clId="{E212DE62-7145-B549-9AD7-973F4E4C3420}" dt="2021-11-09T10:47:09.874" v="858" actId="20577"/>
          <ac:spMkLst>
            <pc:docMk/>
            <pc:sldMk cId="381730054" sldId="296"/>
            <ac:spMk id="2" creationId="{97D390D9-741B-4E40-8300-A1834465BDF5}"/>
          </ac:spMkLst>
        </pc:spChg>
        <pc:picChg chg="add mod">
          <ac:chgData name="Christian Gasser" userId="dce42987-8c4b-417a-bbba-f94ba84d6778" providerId="ADAL" clId="{E212DE62-7145-B549-9AD7-973F4E4C3420}" dt="2021-11-09T10:49:58.775" v="862" actId="1076"/>
          <ac:picMkLst>
            <pc:docMk/>
            <pc:sldMk cId="381730054" sldId="296"/>
            <ac:picMk id="4" creationId="{D3187119-E59B-C443-B8EF-7ECC01AA5F7C}"/>
          </ac:picMkLst>
        </pc:picChg>
      </pc:sldChg>
      <pc:sldChg chg="new del">
        <pc:chgData name="Christian Gasser" userId="dce42987-8c4b-417a-bbba-f94ba84d6778" providerId="ADAL" clId="{E212DE62-7145-B549-9AD7-973F4E4C3420}" dt="2021-11-09T10:46:53.967" v="815" actId="680"/>
        <pc:sldMkLst>
          <pc:docMk/>
          <pc:sldMk cId="407536367" sldId="296"/>
        </pc:sldMkLst>
      </pc:sldChg>
      <pc:sldChg chg="addSp delSp modSp add mod modClrScheme chgLayout">
        <pc:chgData name="Christian Gasser" userId="dce42987-8c4b-417a-bbba-f94ba84d6778" providerId="ADAL" clId="{E212DE62-7145-B549-9AD7-973F4E4C3420}" dt="2021-11-09T10:55:12.825" v="1400" actId="790"/>
        <pc:sldMkLst>
          <pc:docMk/>
          <pc:sldMk cId="1599227811" sldId="297"/>
        </pc:sldMkLst>
        <pc:spChg chg="mod">
          <ac:chgData name="Christian Gasser" userId="dce42987-8c4b-417a-bbba-f94ba84d6778" providerId="ADAL" clId="{E212DE62-7145-B549-9AD7-973F4E4C3420}" dt="2021-11-09T10:50:30.538" v="880" actId="26606"/>
          <ac:spMkLst>
            <pc:docMk/>
            <pc:sldMk cId="1599227811" sldId="297"/>
            <ac:spMk id="2" creationId="{97D390D9-741B-4E40-8300-A1834465BDF5}"/>
          </ac:spMkLst>
        </pc:spChg>
        <pc:spChg chg="mod ord">
          <ac:chgData name="Christian Gasser" userId="dce42987-8c4b-417a-bbba-f94ba84d6778" providerId="ADAL" clId="{E212DE62-7145-B549-9AD7-973F4E4C3420}" dt="2021-11-09T10:50:30.538" v="880" actId="26606"/>
          <ac:spMkLst>
            <pc:docMk/>
            <pc:sldMk cId="1599227811" sldId="297"/>
            <ac:spMk id="3" creationId="{597177A5-3173-014F-892F-F9819E249D95}"/>
          </ac:spMkLst>
        </pc:spChg>
        <pc:spChg chg="add mod">
          <ac:chgData name="Christian Gasser" userId="dce42987-8c4b-417a-bbba-f94ba84d6778" providerId="ADAL" clId="{E212DE62-7145-B549-9AD7-973F4E4C3420}" dt="2021-11-09T10:55:12.825" v="1400" actId="790"/>
          <ac:spMkLst>
            <pc:docMk/>
            <pc:sldMk cId="1599227811" sldId="297"/>
            <ac:spMk id="10" creationId="{E075995B-868B-4EC6-A048-88E3EB6DBF24}"/>
          </ac:spMkLst>
        </pc:spChg>
        <pc:picChg chg="del">
          <ac:chgData name="Christian Gasser" userId="dce42987-8c4b-417a-bbba-f94ba84d6778" providerId="ADAL" clId="{E212DE62-7145-B549-9AD7-973F4E4C3420}" dt="2021-11-09T10:50:14.254" v="875" actId="478"/>
          <ac:picMkLst>
            <pc:docMk/>
            <pc:sldMk cId="1599227811" sldId="297"/>
            <ac:picMk id="4" creationId="{D3187119-E59B-C443-B8EF-7ECC01AA5F7C}"/>
          </ac:picMkLst>
        </pc:picChg>
        <pc:picChg chg="add mod">
          <ac:chgData name="Christian Gasser" userId="dce42987-8c4b-417a-bbba-f94ba84d6778" providerId="ADAL" clId="{E212DE62-7145-B549-9AD7-973F4E4C3420}" dt="2021-11-09T10:50:41.187" v="883" actId="14100"/>
          <ac:picMkLst>
            <pc:docMk/>
            <pc:sldMk cId="1599227811" sldId="297"/>
            <ac:picMk id="5" creationId="{CD5D6143-E87B-6F44-82CC-199B4398AA28}"/>
          </ac:picMkLst>
        </pc:picChg>
      </pc:sldChg>
      <pc:sldChg chg="delSp modSp new mod">
        <pc:chgData name="Christian Gasser" userId="dce42987-8c4b-417a-bbba-f94ba84d6778" providerId="ADAL" clId="{E212DE62-7145-B549-9AD7-973F4E4C3420}" dt="2021-11-09T12:22:12.387" v="1515" actId="478"/>
        <pc:sldMkLst>
          <pc:docMk/>
          <pc:sldMk cId="4133159991" sldId="298"/>
        </pc:sldMkLst>
        <pc:spChg chg="mod">
          <ac:chgData name="Christian Gasser" userId="dce42987-8c4b-417a-bbba-f94ba84d6778" providerId="ADAL" clId="{E212DE62-7145-B549-9AD7-973F4E4C3420}" dt="2021-11-09T10:55:53.326" v="1476" actId="20577"/>
          <ac:spMkLst>
            <pc:docMk/>
            <pc:sldMk cId="4133159991" sldId="298"/>
            <ac:spMk id="2" creationId="{04208386-4153-B44F-93DC-073FBC76AD44}"/>
          </ac:spMkLst>
        </pc:spChg>
        <pc:spChg chg="del">
          <ac:chgData name="Christian Gasser" userId="dce42987-8c4b-417a-bbba-f94ba84d6778" providerId="ADAL" clId="{E212DE62-7145-B549-9AD7-973F4E4C3420}" dt="2021-11-09T12:22:12.387" v="1515" actId="478"/>
          <ac:spMkLst>
            <pc:docMk/>
            <pc:sldMk cId="4133159991" sldId="298"/>
            <ac:spMk id="3" creationId="{4CAEDF38-4615-6944-A130-D8E8C28699BE}"/>
          </ac:spMkLst>
        </pc:spChg>
      </pc:sldChg>
      <pc:sldChg chg="delSp modSp add mod modNotesTx">
        <pc:chgData name="Christian Gasser" userId="dce42987-8c4b-417a-bbba-f94ba84d6778" providerId="ADAL" clId="{E212DE62-7145-B549-9AD7-973F4E4C3420}" dt="2021-11-09T10:58:50.978" v="1492" actId="20577"/>
        <pc:sldMkLst>
          <pc:docMk/>
          <pc:sldMk cId="610064126" sldId="299"/>
        </pc:sldMkLst>
        <pc:spChg chg="del mod">
          <ac:chgData name="Christian Gasser" userId="dce42987-8c4b-417a-bbba-f94ba84d6778" providerId="ADAL" clId="{E212DE62-7145-B549-9AD7-973F4E4C3420}" dt="2021-11-09T10:56:52.476" v="1481" actId="478"/>
          <ac:spMkLst>
            <pc:docMk/>
            <pc:sldMk cId="610064126" sldId="299"/>
            <ac:spMk id="49" creationId="{B4ED922C-654F-450A-A3A0-E8875A394580}"/>
          </ac:spMkLst>
        </pc:spChg>
        <pc:spChg chg="mod">
          <ac:chgData name="Christian Gasser" userId="dce42987-8c4b-417a-bbba-f94ba84d6778" providerId="ADAL" clId="{E212DE62-7145-B549-9AD7-973F4E4C3420}" dt="2021-11-09T10:56:30.442" v="1479" actId="27636"/>
          <ac:spMkLst>
            <pc:docMk/>
            <pc:sldMk cId="610064126" sldId="299"/>
            <ac:spMk id="54" creationId="{23E21736-1F2E-AF45-8F9F-B125B5C3694D}"/>
          </ac:spMkLst>
        </pc:spChg>
        <pc:graphicFrameChg chg="mod modGraphic">
          <ac:chgData name="Christian Gasser" userId="dce42987-8c4b-417a-bbba-f94ba84d6778" providerId="ADAL" clId="{E212DE62-7145-B549-9AD7-973F4E4C3420}" dt="2021-11-09T10:57:51.330" v="1491" actId="14734"/>
          <ac:graphicFrameMkLst>
            <pc:docMk/>
            <pc:sldMk cId="610064126" sldId="299"/>
            <ac:graphicFrameMk id="7" creationId="{5C75F4A0-26A8-5C45-B2A5-21318B43FEF0}"/>
          </ac:graphicFrameMkLst>
        </pc:graphicFrameChg>
      </pc:sldChg>
    </pc:docChg>
  </pc:docChgLst>
  <pc:docChgLst>
    <pc:chgData name="Christian Gasser" userId="dce42987-8c4b-417a-bbba-f94ba84d6778" providerId="ADAL" clId="{A823E8F1-9853-2E4E-8C05-09B265A9A725}"/>
    <pc:docChg chg="undo custSel addSld delSld modSld sldOrd">
      <pc:chgData name="Christian Gasser" userId="dce42987-8c4b-417a-bbba-f94ba84d6778" providerId="ADAL" clId="{A823E8F1-9853-2E4E-8C05-09B265A9A725}" dt="2021-05-04T12:10:59.663" v="4425" actId="20577"/>
      <pc:docMkLst>
        <pc:docMk/>
      </pc:docMkLst>
      <pc:sldChg chg="modSp mod">
        <pc:chgData name="Christian Gasser" userId="dce42987-8c4b-417a-bbba-f94ba84d6778" providerId="ADAL" clId="{A823E8F1-9853-2E4E-8C05-09B265A9A725}" dt="2021-04-29T14:35:44.578" v="37" actId="20577"/>
        <pc:sldMkLst>
          <pc:docMk/>
          <pc:sldMk cId="365515610" sldId="256"/>
        </pc:sldMkLst>
        <pc:spChg chg="mod">
          <ac:chgData name="Christian Gasser" userId="dce42987-8c4b-417a-bbba-f94ba84d6778" providerId="ADAL" clId="{A823E8F1-9853-2E4E-8C05-09B265A9A725}" dt="2021-04-29T14:35:37.834" v="33" actId="20577"/>
          <ac:spMkLst>
            <pc:docMk/>
            <pc:sldMk cId="365515610" sldId="256"/>
            <ac:spMk id="2" creationId="{00000000-0000-0000-0000-000000000000}"/>
          </ac:spMkLst>
        </pc:spChg>
        <pc:spChg chg="mod">
          <ac:chgData name="Christian Gasser" userId="dce42987-8c4b-417a-bbba-f94ba84d6778" providerId="ADAL" clId="{A823E8F1-9853-2E4E-8C05-09B265A9A725}" dt="2021-04-29T14:35:44.578" v="37" actId="20577"/>
          <ac:spMkLst>
            <pc:docMk/>
            <pc:sldMk cId="365515610" sldId="256"/>
            <ac:spMk id="3" creationId="{00000000-0000-0000-0000-000000000000}"/>
          </ac:spMkLst>
        </pc:spChg>
      </pc:sldChg>
      <pc:sldChg chg="modSp mod ord">
        <pc:chgData name="Christian Gasser" userId="dce42987-8c4b-417a-bbba-f94ba84d6778" providerId="ADAL" clId="{A823E8F1-9853-2E4E-8C05-09B265A9A725}" dt="2021-05-03T15:04:10.063" v="1754" actId="20577"/>
        <pc:sldMkLst>
          <pc:docMk/>
          <pc:sldMk cId="3521573440" sldId="257"/>
        </pc:sldMkLst>
        <pc:spChg chg="mod">
          <ac:chgData name="Christian Gasser" userId="dce42987-8c4b-417a-bbba-f94ba84d6778" providerId="ADAL" clId="{A823E8F1-9853-2E4E-8C05-09B265A9A725}" dt="2021-05-03T15:04:10.063" v="1754" actId="20577"/>
          <ac:spMkLst>
            <pc:docMk/>
            <pc:sldMk cId="3521573440" sldId="257"/>
            <ac:spMk id="5" creationId="{F7E733C1-BE8C-4647-A6A1-F8EA3A1C929C}"/>
          </ac:spMkLst>
        </pc:spChg>
      </pc:sldChg>
      <pc:sldChg chg="addSp delSp modSp mod ord">
        <pc:chgData name="Christian Gasser" userId="dce42987-8c4b-417a-bbba-f94ba84d6778" providerId="ADAL" clId="{A823E8F1-9853-2E4E-8C05-09B265A9A725}" dt="2021-05-04T11:47:36.056" v="4296" actId="20577"/>
        <pc:sldMkLst>
          <pc:docMk/>
          <pc:sldMk cId="4154120611" sldId="258"/>
        </pc:sldMkLst>
        <pc:spChg chg="mod">
          <ac:chgData name="Christian Gasser" userId="dce42987-8c4b-417a-bbba-f94ba84d6778" providerId="ADAL" clId="{A823E8F1-9853-2E4E-8C05-09B265A9A725}" dt="2021-05-03T15:11:53.231" v="1946" actId="20577"/>
          <ac:spMkLst>
            <pc:docMk/>
            <pc:sldMk cId="4154120611" sldId="258"/>
            <ac:spMk id="2" creationId="{192B84FB-E1FF-F543-83F1-3D884F6B1A32}"/>
          </ac:spMkLst>
        </pc:spChg>
        <pc:spChg chg="add mod">
          <ac:chgData name="Christian Gasser" userId="dce42987-8c4b-417a-bbba-f94ba84d6778" providerId="ADAL" clId="{A823E8F1-9853-2E4E-8C05-09B265A9A725}" dt="2021-05-04T11:47:36.056" v="4296" actId="20577"/>
          <ac:spMkLst>
            <pc:docMk/>
            <pc:sldMk cId="4154120611" sldId="258"/>
            <ac:spMk id="5" creationId="{0DB93640-9326-DC4D-8BC1-105F7B2CB3E4}"/>
          </ac:spMkLst>
        </pc:spChg>
        <pc:picChg chg="add mod">
          <ac:chgData name="Christian Gasser" userId="dce42987-8c4b-417a-bbba-f94ba84d6778" providerId="ADAL" clId="{A823E8F1-9853-2E4E-8C05-09B265A9A725}" dt="2021-05-03T15:07:16.886" v="1825" actId="14100"/>
          <ac:picMkLst>
            <pc:docMk/>
            <pc:sldMk cId="4154120611" sldId="258"/>
            <ac:picMk id="3" creationId="{3A2ABF43-A715-1D4F-AD66-D321AFA46CFA}"/>
          </ac:picMkLst>
        </pc:picChg>
        <pc:picChg chg="del">
          <ac:chgData name="Christian Gasser" userId="dce42987-8c4b-417a-bbba-f94ba84d6778" providerId="ADAL" clId="{A823E8F1-9853-2E4E-8C05-09B265A9A725}" dt="2021-05-03T15:03:27.209" v="1732" actId="478"/>
          <ac:picMkLst>
            <pc:docMk/>
            <pc:sldMk cId="4154120611" sldId="258"/>
            <ac:picMk id="6" creationId="{2BB9EC3C-5E74-A347-B769-DD2C9ED675EB}"/>
          </ac:picMkLst>
        </pc:picChg>
      </pc:sldChg>
      <pc:sldChg chg="del">
        <pc:chgData name="Christian Gasser" userId="dce42987-8c4b-417a-bbba-f94ba84d6778" providerId="ADAL" clId="{A823E8F1-9853-2E4E-8C05-09B265A9A725}" dt="2021-05-03T15:03:36.085" v="1733" actId="2696"/>
        <pc:sldMkLst>
          <pc:docMk/>
          <pc:sldMk cId="4015239116" sldId="259"/>
        </pc:sldMkLst>
      </pc:sldChg>
      <pc:sldChg chg="del">
        <pc:chgData name="Christian Gasser" userId="dce42987-8c4b-417a-bbba-f94ba84d6778" providerId="ADAL" clId="{A823E8F1-9853-2E4E-8C05-09B265A9A725}" dt="2021-05-03T15:03:38.637" v="1734" actId="2696"/>
        <pc:sldMkLst>
          <pc:docMk/>
          <pc:sldMk cId="1451956241" sldId="260"/>
        </pc:sldMkLst>
      </pc:sldChg>
      <pc:sldChg chg="del">
        <pc:chgData name="Christian Gasser" userId="dce42987-8c4b-417a-bbba-f94ba84d6778" providerId="ADAL" clId="{A823E8F1-9853-2E4E-8C05-09B265A9A725}" dt="2021-05-03T15:03:41.608" v="1735" actId="2696"/>
        <pc:sldMkLst>
          <pc:docMk/>
          <pc:sldMk cId="2873630246" sldId="261"/>
        </pc:sldMkLst>
      </pc:sldChg>
      <pc:sldChg chg="del">
        <pc:chgData name="Christian Gasser" userId="dce42987-8c4b-417a-bbba-f94ba84d6778" providerId="ADAL" clId="{A823E8F1-9853-2E4E-8C05-09B265A9A725}" dt="2021-04-29T15:07:45.518" v="1701" actId="2696"/>
        <pc:sldMkLst>
          <pc:docMk/>
          <pc:sldMk cId="259683761" sldId="262"/>
        </pc:sldMkLst>
      </pc:sldChg>
      <pc:sldChg chg="add del">
        <pc:chgData name="Christian Gasser" userId="dce42987-8c4b-417a-bbba-f94ba84d6778" providerId="ADAL" clId="{A823E8F1-9853-2E4E-8C05-09B265A9A725}" dt="2021-04-29T15:08:19.022" v="1706" actId="2696"/>
        <pc:sldMkLst>
          <pc:docMk/>
          <pc:sldMk cId="3334533283" sldId="263"/>
        </pc:sldMkLst>
      </pc:sldChg>
      <pc:sldChg chg="addSp delSp modSp new mod ord">
        <pc:chgData name="Christian Gasser" userId="dce42987-8c4b-417a-bbba-f94ba84d6778" providerId="ADAL" clId="{A823E8F1-9853-2E4E-8C05-09B265A9A725}" dt="2021-04-29T14:47:13.220" v="515" actId="255"/>
        <pc:sldMkLst>
          <pc:docMk/>
          <pc:sldMk cId="560304558" sldId="264"/>
        </pc:sldMkLst>
        <pc:spChg chg="mod">
          <ac:chgData name="Christian Gasser" userId="dce42987-8c4b-417a-bbba-f94ba84d6778" providerId="ADAL" clId="{A823E8F1-9853-2E4E-8C05-09B265A9A725}" dt="2021-04-29T14:47:13.220" v="515" actId="255"/>
          <ac:spMkLst>
            <pc:docMk/>
            <pc:sldMk cId="560304558" sldId="264"/>
            <ac:spMk id="2" creationId="{25F79FB7-05C7-D243-A900-35C197C7101B}"/>
          </ac:spMkLst>
        </pc:spChg>
        <pc:spChg chg="del">
          <ac:chgData name="Christian Gasser" userId="dce42987-8c4b-417a-bbba-f94ba84d6778" providerId="ADAL" clId="{A823E8F1-9853-2E4E-8C05-09B265A9A725}" dt="2021-04-29T14:42:07.999" v="489"/>
          <ac:spMkLst>
            <pc:docMk/>
            <pc:sldMk cId="560304558" sldId="264"/>
            <ac:spMk id="3" creationId="{A11784FB-B515-2947-BF74-AB6E26291040}"/>
          </ac:spMkLst>
        </pc:spChg>
        <pc:spChg chg="add del mod">
          <ac:chgData name="Christian Gasser" userId="dce42987-8c4b-417a-bbba-f94ba84d6778" providerId="ADAL" clId="{A823E8F1-9853-2E4E-8C05-09B265A9A725}" dt="2021-04-29T14:42:19.322" v="493" actId="478"/>
          <ac:spMkLst>
            <pc:docMk/>
            <pc:sldMk cId="560304558" sldId="264"/>
            <ac:spMk id="8" creationId="{7C3C038B-7BD8-2547-BA16-B5E416A50083}"/>
          </ac:spMkLst>
        </pc:spChg>
        <pc:picChg chg="add del mod">
          <ac:chgData name="Christian Gasser" userId="dce42987-8c4b-417a-bbba-f94ba84d6778" providerId="ADAL" clId="{A823E8F1-9853-2E4E-8C05-09B265A9A725}" dt="2021-04-29T14:42:14.448" v="492" actId="478"/>
          <ac:picMkLst>
            <pc:docMk/>
            <pc:sldMk cId="560304558" sldId="264"/>
            <ac:picMk id="6" creationId="{6E2F7C13-613D-1C4C-BF94-EFC289D54902}"/>
          </ac:picMkLst>
        </pc:picChg>
        <pc:picChg chg="add del mod">
          <ac:chgData name="Christian Gasser" userId="dce42987-8c4b-417a-bbba-f94ba84d6778" providerId="ADAL" clId="{A823E8F1-9853-2E4E-8C05-09B265A9A725}" dt="2021-04-29T14:42:46.359" v="499" actId="478"/>
          <ac:picMkLst>
            <pc:docMk/>
            <pc:sldMk cId="560304558" sldId="264"/>
            <ac:picMk id="10" creationId="{0A044432-6B72-5F45-A9D4-3471970C729E}"/>
          </ac:picMkLst>
        </pc:picChg>
        <pc:picChg chg="add mod">
          <ac:chgData name="Christian Gasser" userId="dce42987-8c4b-417a-bbba-f94ba84d6778" providerId="ADAL" clId="{A823E8F1-9853-2E4E-8C05-09B265A9A725}" dt="2021-04-29T14:46:05.528" v="504" actId="14100"/>
          <ac:picMkLst>
            <pc:docMk/>
            <pc:sldMk cId="560304558" sldId="264"/>
            <ac:picMk id="11" creationId="{A0249DAC-7D67-DC42-B142-BC28EDC1C217}"/>
          </ac:picMkLst>
        </pc:picChg>
      </pc:sldChg>
      <pc:sldChg chg="modSp new mod">
        <pc:chgData name="Christian Gasser" userId="dce42987-8c4b-417a-bbba-f94ba84d6778" providerId="ADAL" clId="{A823E8F1-9853-2E4E-8C05-09B265A9A725}" dt="2021-05-03T15:17:01.722" v="2403" actId="20577"/>
        <pc:sldMkLst>
          <pc:docMk/>
          <pc:sldMk cId="1251228781" sldId="265"/>
        </pc:sldMkLst>
        <pc:spChg chg="mod">
          <ac:chgData name="Christian Gasser" userId="dce42987-8c4b-417a-bbba-f94ba84d6778" providerId="ADAL" clId="{A823E8F1-9853-2E4E-8C05-09B265A9A725}" dt="2021-04-29T14:47:19.618" v="516" actId="255"/>
          <ac:spMkLst>
            <pc:docMk/>
            <pc:sldMk cId="1251228781" sldId="265"/>
            <ac:spMk id="2" creationId="{350E38ED-7B14-5844-99E8-90DE429253C9}"/>
          </ac:spMkLst>
        </pc:spChg>
        <pc:spChg chg="mod">
          <ac:chgData name="Christian Gasser" userId="dce42987-8c4b-417a-bbba-f94ba84d6778" providerId="ADAL" clId="{A823E8F1-9853-2E4E-8C05-09B265A9A725}" dt="2021-05-03T15:17:01.722" v="2403" actId="20577"/>
          <ac:spMkLst>
            <pc:docMk/>
            <pc:sldMk cId="1251228781" sldId="265"/>
            <ac:spMk id="3" creationId="{61F71774-68D2-5A4E-A140-F66F29B348EC}"/>
          </ac:spMkLst>
        </pc:spChg>
      </pc:sldChg>
      <pc:sldChg chg="addSp delSp modSp add mod">
        <pc:chgData name="Christian Gasser" userId="dce42987-8c4b-417a-bbba-f94ba84d6778" providerId="ADAL" clId="{A823E8F1-9853-2E4E-8C05-09B265A9A725}" dt="2021-05-03T15:11:50.740" v="1945" actId="20577"/>
        <pc:sldMkLst>
          <pc:docMk/>
          <pc:sldMk cId="1954777315" sldId="266"/>
        </pc:sldMkLst>
        <pc:spChg chg="mod">
          <ac:chgData name="Christian Gasser" userId="dce42987-8c4b-417a-bbba-f94ba84d6778" providerId="ADAL" clId="{A823E8F1-9853-2E4E-8C05-09B265A9A725}" dt="2021-05-03T15:11:50.740" v="1945" actId="20577"/>
          <ac:spMkLst>
            <pc:docMk/>
            <pc:sldMk cId="1954777315" sldId="266"/>
            <ac:spMk id="2" creationId="{192B84FB-E1FF-F543-83F1-3D884F6B1A32}"/>
          </ac:spMkLst>
        </pc:spChg>
        <pc:picChg chg="add del">
          <ac:chgData name="Christian Gasser" userId="dce42987-8c4b-417a-bbba-f94ba84d6778" providerId="ADAL" clId="{A823E8F1-9853-2E4E-8C05-09B265A9A725}" dt="2021-05-03T15:06:00.675" v="1795" actId="478"/>
          <ac:picMkLst>
            <pc:docMk/>
            <pc:sldMk cId="1954777315" sldId="266"/>
            <ac:picMk id="3" creationId="{AFAD4BCE-43ED-AA4D-A863-3B680D9F31B3}"/>
          </ac:picMkLst>
        </pc:picChg>
        <pc:picChg chg="add mod">
          <ac:chgData name="Christian Gasser" userId="dce42987-8c4b-417a-bbba-f94ba84d6778" providerId="ADAL" clId="{A823E8F1-9853-2E4E-8C05-09B265A9A725}" dt="2021-05-03T15:06:22.559" v="1799" actId="1076"/>
          <ac:picMkLst>
            <pc:docMk/>
            <pc:sldMk cId="1954777315" sldId="266"/>
            <ac:picMk id="5" creationId="{AA7596E9-9DEC-2247-84DE-9F6248D1D58F}"/>
          </ac:picMkLst>
        </pc:picChg>
      </pc:sldChg>
      <pc:sldChg chg="addSp modSp add mod">
        <pc:chgData name="Christian Gasser" userId="dce42987-8c4b-417a-bbba-f94ba84d6778" providerId="ADAL" clId="{A823E8F1-9853-2E4E-8C05-09B265A9A725}" dt="2021-05-03T15:19:05.677" v="2668" actId="1076"/>
        <pc:sldMkLst>
          <pc:docMk/>
          <pc:sldMk cId="2576768237" sldId="267"/>
        </pc:sldMkLst>
        <pc:spChg chg="mod">
          <ac:chgData name="Christian Gasser" userId="dce42987-8c4b-417a-bbba-f94ba84d6778" providerId="ADAL" clId="{A823E8F1-9853-2E4E-8C05-09B265A9A725}" dt="2021-05-03T15:11:55.766" v="1947" actId="20577"/>
          <ac:spMkLst>
            <pc:docMk/>
            <pc:sldMk cId="2576768237" sldId="267"/>
            <ac:spMk id="2" creationId="{192B84FB-E1FF-F543-83F1-3D884F6B1A32}"/>
          </ac:spMkLst>
        </pc:spChg>
        <pc:spChg chg="add mod">
          <ac:chgData name="Christian Gasser" userId="dce42987-8c4b-417a-bbba-f94ba84d6778" providerId="ADAL" clId="{A823E8F1-9853-2E4E-8C05-09B265A9A725}" dt="2021-05-03T15:19:05.677" v="2668" actId="1076"/>
          <ac:spMkLst>
            <pc:docMk/>
            <pc:sldMk cId="2576768237" sldId="267"/>
            <ac:spMk id="5" creationId="{9AF86D24-0C9B-9748-A4DA-7450375BB8F4}"/>
          </ac:spMkLst>
        </pc:spChg>
        <pc:picChg chg="add mod">
          <ac:chgData name="Christian Gasser" userId="dce42987-8c4b-417a-bbba-f94ba84d6778" providerId="ADAL" clId="{A823E8F1-9853-2E4E-8C05-09B265A9A725}" dt="2021-05-03T15:07:34.425" v="1827" actId="14100"/>
          <ac:picMkLst>
            <pc:docMk/>
            <pc:sldMk cId="2576768237" sldId="267"/>
            <ac:picMk id="3" creationId="{3C1DB743-C220-E74B-9A25-26C465CC515B}"/>
          </ac:picMkLst>
        </pc:picChg>
      </pc:sldChg>
      <pc:sldChg chg="addSp modSp add mod ord">
        <pc:chgData name="Christian Gasser" userId="dce42987-8c4b-417a-bbba-f94ba84d6778" providerId="ADAL" clId="{A823E8F1-9853-2E4E-8C05-09B265A9A725}" dt="2021-05-04T11:46:41.745" v="4234" actId="20578"/>
        <pc:sldMkLst>
          <pc:docMk/>
          <pc:sldMk cId="501513557" sldId="268"/>
        </pc:sldMkLst>
        <pc:spChg chg="mod">
          <ac:chgData name="Christian Gasser" userId="dce42987-8c4b-417a-bbba-f94ba84d6778" providerId="ADAL" clId="{A823E8F1-9853-2E4E-8C05-09B265A9A725}" dt="2021-05-03T15:12:00.796" v="1948" actId="20577"/>
          <ac:spMkLst>
            <pc:docMk/>
            <pc:sldMk cId="501513557" sldId="268"/>
            <ac:spMk id="2" creationId="{192B84FB-E1FF-F543-83F1-3D884F6B1A32}"/>
          </ac:spMkLst>
        </pc:spChg>
        <pc:picChg chg="add mod">
          <ac:chgData name="Christian Gasser" userId="dce42987-8c4b-417a-bbba-f94ba84d6778" providerId="ADAL" clId="{A823E8F1-9853-2E4E-8C05-09B265A9A725}" dt="2021-05-03T15:10:14.686" v="1840" actId="1076"/>
          <ac:picMkLst>
            <pc:docMk/>
            <pc:sldMk cId="501513557" sldId="268"/>
            <ac:picMk id="3" creationId="{0F0F9B2D-1128-524A-901C-84F2626ED7E6}"/>
          </ac:picMkLst>
        </pc:picChg>
      </pc:sldChg>
      <pc:sldChg chg="addSp modSp add mod ord">
        <pc:chgData name="Christian Gasser" userId="dce42987-8c4b-417a-bbba-f94ba84d6778" providerId="ADAL" clId="{A823E8F1-9853-2E4E-8C05-09B265A9A725}" dt="2021-05-04T11:46:41.745" v="4234" actId="20578"/>
        <pc:sldMkLst>
          <pc:docMk/>
          <pc:sldMk cId="3232584705" sldId="269"/>
        </pc:sldMkLst>
        <pc:spChg chg="mod">
          <ac:chgData name="Christian Gasser" userId="dce42987-8c4b-417a-bbba-f94ba84d6778" providerId="ADAL" clId="{A823E8F1-9853-2E4E-8C05-09B265A9A725}" dt="2021-05-03T15:12:04.250" v="1949" actId="20577"/>
          <ac:spMkLst>
            <pc:docMk/>
            <pc:sldMk cId="3232584705" sldId="269"/>
            <ac:spMk id="2" creationId="{192B84FB-E1FF-F543-83F1-3D884F6B1A32}"/>
          </ac:spMkLst>
        </pc:spChg>
        <pc:picChg chg="add mod">
          <ac:chgData name="Christian Gasser" userId="dce42987-8c4b-417a-bbba-f94ba84d6778" providerId="ADAL" clId="{A823E8F1-9853-2E4E-8C05-09B265A9A725}" dt="2021-05-03T15:10:49.213" v="1857" actId="14100"/>
          <ac:picMkLst>
            <pc:docMk/>
            <pc:sldMk cId="3232584705" sldId="269"/>
            <ac:picMk id="3" creationId="{06B8F504-E544-B443-BF9D-AA0F4F172475}"/>
          </ac:picMkLst>
        </pc:picChg>
      </pc:sldChg>
      <pc:sldChg chg="addSp modSp add mod">
        <pc:chgData name="Christian Gasser" userId="dce42987-8c4b-417a-bbba-f94ba84d6778" providerId="ADAL" clId="{A823E8F1-9853-2E4E-8C05-09B265A9A725}" dt="2021-05-03T15:20:54.121" v="2826" actId="1076"/>
        <pc:sldMkLst>
          <pc:docMk/>
          <pc:sldMk cId="587812664" sldId="270"/>
        </pc:sldMkLst>
        <pc:spChg chg="mod">
          <ac:chgData name="Christian Gasser" userId="dce42987-8c4b-417a-bbba-f94ba84d6778" providerId="ADAL" clId="{A823E8F1-9853-2E4E-8C05-09B265A9A725}" dt="2021-05-03T15:19:23.643" v="2674" actId="20577"/>
          <ac:spMkLst>
            <pc:docMk/>
            <pc:sldMk cId="587812664" sldId="270"/>
            <ac:spMk id="2" creationId="{192B84FB-E1FF-F543-83F1-3D884F6B1A32}"/>
          </ac:spMkLst>
        </pc:spChg>
        <pc:spChg chg="add mod">
          <ac:chgData name="Christian Gasser" userId="dce42987-8c4b-417a-bbba-f94ba84d6778" providerId="ADAL" clId="{A823E8F1-9853-2E4E-8C05-09B265A9A725}" dt="2021-05-03T15:20:54.121" v="2826" actId="1076"/>
          <ac:spMkLst>
            <pc:docMk/>
            <pc:sldMk cId="587812664" sldId="270"/>
            <ac:spMk id="5" creationId="{F5A3A189-E592-FF4E-8C5C-7CDE6F02BA8C}"/>
          </ac:spMkLst>
        </pc:spChg>
        <pc:picChg chg="add mod">
          <ac:chgData name="Christian Gasser" userId="dce42987-8c4b-417a-bbba-f94ba84d6778" providerId="ADAL" clId="{A823E8F1-9853-2E4E-8C05-09B265A9A725}" dt="2021-05-03T15:19:49.215" v="2679" actId="1076"/>
          <ac:picMkLst>
            <pc:docMk/>
            <pc:sldMk cId="587812664" sldId="270"/>
            <ac:picMk id="3" creationId="{EEFA6B90-3B13-0D45-853F-FF7D43BF9D5E}"/>
          </ac:picMkLst>
        </pc:picChg>
      </pc:sldChg>
      <pc:sldChg chg="add del">
        <pc:chgData name="Christian Gasser" userId="dce42987-8c4b-417a-bbba-f94ba84d6778" providerId="ADAL" clId="{A823E8F1-9853-2E4E-8C05-09B265A9A725}" dt="2021-05-03T15:12:16.797" v="1951" actId="2696"/>
        <pc:sldMkLst>
          <pc:docMk/>
          <pc:sldMk cId="3222793491" sldId="271"/>
        </pc:sldMkLst>
      </pc:sldChg>
      <pc:sldChg chg="add del">
        <pc:chgData name="Christian Gasser" userId="dce42987-8c4b-417a-bbba-f94ba84d6778" providerId="ADAL" clId="{A823E8F1-9853-2E4E-8C05-09B265A9A725}" dt="2021-05-03T15:12:16.797" v="1951" actId="2696"/>
        <pc:sldMkLst>
          <pc:docMk/>
          <pc:sldMk cId="998925139" sldId="272"/>
        </pc:sldMkLst>
      </pc:sldChg>
      <pc:sldChg chg="add del">
        <pc:chgData name="Christian Gasser" userId="dce42987-8c4b-417a-bbba-f94ba84d6778" providerId="ADAL" clId="{A823E8F1-9853-2E4E-8C05-09B265A9A725}" dt="2021-05-03T15:12:16.797" v="1951" actId="2696"/>
        <pc:sldMkLst>
          <pc:docMk/>
          <pc:sldMk cId="176477062" sldId="273"/>
        </pc:sldMkLst>
      </pc:sldChg>
      <pc:sldChg chg="add del">
        <pc:chgData name="Christian Gasser" userId="dce42987-8c4b-417a-bbba-f94ba84d6778" providerId="ADAL" clId="{A823E8F1-9853-2E4E-8C05-09B265A9A725}" dt="2021-05-03T15:12:16.797" v="1951" actId="2696"/>
        <pc:sldMkLst>
          <pc:docMk/>
          <pc:sldMk cId="1428896042" sldId="274"/>
        </pc:sldMkLst>
      </pc:sldChg>
      <pc:sldChg chg="add del">
        <pc:chgData name="Christian Gasser" userId="dce42987-8c4b-417a-bbba-f94ba84d6778" providerId="ADAL" clId="{A823E8F1-9853-2E4E-8C05-09B265A9A725}" dt="2021-05-03T15:12:16.797" v="1951" actId="2696"/>
        <pc:sldMkLst>
          <pc:docMk/>
          <pc:sldMk cId="3058467809" sldId="275"/>
        </pc:sldMkLst>
      </pc:sldChg>
      <pc:sldChg chg="addSp delSp modSp new mod modClrScheme chgLayout">
        <pc:chgData name="Christian Gasser" userId="dce42987-8c4b-417a-bbba-f94ba84d6778" providerId="ADAL" clId="{A823E8F1-9853-2E4E-8C05-09B265A9A725}" dt="2021-05-03T15:32:56.029" v="3542" actId="20577"/>
        <pc:sldMkLst>
          <pc:docMk/>
          <pc:sldMk cId="331638178" sldId="276"/>
        </pc:sldMkLst>
        <pc:spChg chg="del mod ord">
          <ac:chgData name="Christian Gasser" userId="dce42987-8c4b-417a-bbba-f94ba84d6778" providerId="ADAL" clId="{A823E8F1-9853-2E4E-8C05-09B265A9A725}" dt="2021-05-03T15:11:15.579" v="1859" actId="700"/>
          <ac:spMkLst>
            <pc:docMk/>
            <pc:sldMk cId="331638178" sldId="276"/>
            <ac:spMk id="2" creationId="{0C6F417A-94E5-C941-B8E4-74E904F43D39}"/>
          </ac:spMkLst>
        </pc:spChg>
        <pc:spChg chg="del mod ord">
          <ac:chgData name="Christian Gasser" userId="dce42987-8c4b-417a-bbba-f94ba84d6778" providerId="ADAL" clId="{A823E8F1-9853-2E4E-8C05-09B265A9A725}" dt="2021-05-03T15:11:15.579" v="1859" actId="700"/>
          <ac:spMkLst>
            <pc:docMk/>
            <pc:sldMk cId="331638178" sldId="276"/>
            <ac:spMk id="3" creationId="{35411CB4-94CA-0C4A-BCC7-1EEE7029EA17}"/>
          </ac:spMkLst>
        </pc:spChg>
        <pc:spChg chg="mod ord">
          <ac:chgData name="Christian Gasser" userId="dce42987-8c4b-417a-bbba-f94ba84d6778" providerId="ADAL" clId="{A823E8F1-9853-2E4E-8C05-09B265A9A725}" dt="2021-05-03T15:11:15.579" v="1859" actId="700"/>
          <ac:spMkLst>
            <pc:docMk/>
            <pc:sldMk cId="331638178" sldId="276"/>
            <ac:spMk id="4" creationId="{D02CED21-79D7-FE4A-886D-1803D101B00E}"/>
          </ac:spMkLst>
        </pc:spChg>
        <pc:spChg chg="add mod ord">
          <ac:chgData name="Christian Gasser" userId="dce42987-8c4b-417a-bbba-f94ba84d6778" providerId="ADAL" clId="{A823E8F1-9853-2E4E-8C05-09B265A9A725}" dt="2021-05-03T15:32:56.029" v="3542" actId="20577"/>
          <ac:spMkLst>
            <pc:docMk/>
            <pc:sldMk cId="331638178" sldId="276"/>
            <ac:spMk id="5" creationId="{0810608B-B77F-0842-A8F2-0BDBD751CD1D}"/>
          </ac:spMkLst>
        </pc:spChg>
        <pc:spChg chg="add del mod ord">
          <ac:chgData name="Christian Gasser" userId="dce42987-8c4b-417a-bbba-f94ba84d6778" providerId="ADAL" clId="{A823E8F1-9853-2E4E-8C05-09B265A9A725}" dt="2021-05-03T15:11:45.440" v="1944" actId="478"/>
          <ac:spMkLst>
            <pc:docMk/>
            <pc:sldMk cId="331638178" sldId="276"/>
            <ac:spMk id="6" creationId="{6C3B736A-FDA5-A04A-8B0C-28C0E123D373}"/>
          </ac:spMkLst>
        </pc:spChg>
      </pc:sldChg>
      <pc:sldChg chg="addSp delSp modSp new mod modClrScheme chgLayout">
        <pc:chgData name="Christian Gasser" userId="dce42987-8c4b-417a-bbba-f94ba84d6778" providerId="ADAL" clId="{A823E8F1-9853-2E4E-8C05-09B265A9A725}" dt="2021-05-03T15:33:03.460" v="3549" actId="20577"/>
        <pc:sldMkLst>
          <pc:docMk/>
          <pc:sldMk cId="3048563657" sldId="277"/>
        </pc:sldMkLst>
        <pc:spChg chg="del mod ord">
          <ac:chgData name="Christian Gasser" userId="dce42987-8c4b-417a-bbba-f94ba84d6778" providerId="ADAL" clId="{A823E8F1-9853-2E4E-8C05-09B265A9A725}" dt="2021-05-03T15:12:32.991" v="1956" actId="700"/>
          <ac:spMkLst>
            <pc:docMk/>
            <pc:sldMk cId="3048563657" sldId="277"/>
            <ac:spMk id="2" creationId="{5280F21D-7961-3A4E-8430-4C760AE69262}"/>
          </ac:spMkLst>
        </pc:spChg>
        <pc:spChg chg="del mod ord">
          <ac:chgData name="Christian Gasser" userId="dce42987-8c4b-417a-bbba-f94ba84d6778" providerId="ADAL" clId="{A823E8F1-9853-2E4E-8C05-09B265A9A725}" dt="2021-05-03T15:12:32.991" v="1956" actId="700"/>
          <ac:spMkLst>
            <pc:docMk/>
            <pc:sldMk cId="3048563657" sldId="277"/>
            <ac:spMk id="3" creationId="{3493F0F7-8D4D-A74C-A7AD-D5AEB756EC5B}"/>
          </ac:spMkLst>
        </pc:spChg>
        <pc:spChg chg="mod ord">
          <ac:chgData name="Christian Gasser" userId="dce42987-8c4b-417a-bbba-f94ba84d6778" providerId="ADAL" clId="{A823E8F1-9853-2E4E-8C05-09B265A9A725}" dt="2021-05-03T15:12:32.991" v="1956" actId="700"/>
          <ac:spMkLst>
            <pc:docMk/>
            <pc:sldMk cId="3048563657" sldId="277"/>
            <ac:spMk id="4" creationId="{B5BF8150-383A-6F42-ADFF-16023D4C3CCE}"/>
          </ac:spMkLst>
        </pc:spChg>
        <pc:spChg chg="add mod ord">
          <ac:chgData name="Christian Gasser" userId="dce42987-8c4b-417a-bbba-f94ba84d6778" providerId="ADAL" clId="{A823E8F1-9853-2E4E-8C05-09B265A9A725}" dt="2021-05-03T15:33:03.460" v="3549" actId="20577"/>
          <ac:spMkLst>
            <pc:docMk/>
            <pc:sldMk cId="3048563657" sldId="277"/>
            <ac:spMk id="5" creationId="{038C7004-EAB7-4944-91A4-B4FDE5ABE25A}"/>
          </ac:spMkLst>
        </pc:spChg>
        <pc:spChg chg="add del mod ord">
          <ac:chgData name="Christian Gasser" userId="dce42987-8c4b-417a-bbba-f94ba84d6778" providerId="ADAL" clId="{A823E8F1-9853-2E4E-8C05-09B265A9A725}" dt="2021-05-03T15:12:45.640" v="1985" actId="478"/>
          <ac:spMkLst>
            <pc:docMk/>
            <pc:sldMk cId="3048563657" sldId="277"/>
            <ac:spMk id="6" creationId="{018655C0-D9CA-7242-BBF1-7FBF2D4A2E25}"/>
          </ac:spMkLst>
        </pc:spChg>
      </pc:sldChg>
      <pc:sldChg chg="add del ord">
        <pc:chgData name="Christian Gasser" userId="dce42987-8c4b-417a-bbba-f94ba84d6778" providerId="ADAL" clId="{A823E8F1-9853-2E4E-8C05-09B265A9A725}" dt="2021-05-03T15:12:25.161" v="1954" actId="2696"/>
        <pc:sldMkLst>
          <pc:docMk/>
          <pc:sldMk cId="3799835148" sldId="277"/>
        </pc:sldMkLst>
      </pc:sldChg>
      <pc:sldChg chg="addSp delSp modSp add mod">
        <pc:chgData name="Christian Gasser" userId="dce42987-8c4b-417a-bbba-f94ba84d6778" providerId="ADAL" clId="{A823E8F1-9853-2E4E-8C05-09B265A9A725}" dt="2021-05-03T15:22:24.696" v="2846" actId="14100"/>
        <pc:sldMkLst>
          <pc:docMk/>
          <pc:sldMk cId="1833089876" sldId="278"/>
        </pc:sldMkLst>
        <pc:spChg chg="mod">
          <ac:chgData name="Christian Gasser" userId="dce42987-8c4b-417a-bbba-f94ba84d6778" providerId="ADAL" clId="{A823E8F1-9853-2E4E-8C05-09B265A9A725}" dt="2021-05-03T15:22:14.694" v="2842" actId="20577"/>
          <ac:spMkLst>
            <pc:docMk/>
            <pc:sldMk cId="1833089876" sldId="278"/>
            <ac:spMk id="2" creationId="{192B84FB-E1FF-F543-83F1-3D884F6B1A32}"/>
          </ac:spMkLst>
        </pc:spChg>
        <pc:spChg chg="del">
          <ac:chgData name="Christian Gasser" userId="dce42987-8c4b-417a-bbba-f94ba84d6778" providerId="ADAL" clId="{A823E8F1-9853-2E4E-8C05-09B265A9A725}" dt="2021-05-03T15:21:07.374" v="2828" actId="478"/>
          <ac:spMkLst>
            <pc:docMk/>
            <pc:sldMk cId="1833089876" sldId="278"/>
            <ac:spMk id="5" creationId="{F5A3A189-E592-FF4E-8C5C-7CDE6F02BA8C}"/>
          </ac:spMkLst>
        </pc:spChg>
        <pc:picChg chg="del">
          <ac:chgData name="Christian Gasser" userId="dce42987-8c4b-417a-bbba-f94ba84d6778" providerId="ADAL" clId="{A823E8F1-9853-2E4E-8C05-09B265A9A725}" dt="2021-05-03T15:21:07.374" v="2828" actId="478"/>
          <ac:picMkLst>
            <pc:docMk/>
            <pc:sldMk cId="1833089876" sldId="278"/>
            <ac:picMk id="3" creationId="{EEFA6B90-3B13-0D45-853F-FF7D43BF9D5E}"/>
          </ac:picMkLst>
        </pc:picChg>
        <pc:picChg chg="add mod">
          <ac:chgData name="Christian Gasser" userId="dce42987-8c4b-417a-bbba-f94ba84d6778" providerId="ADAL" clId="{A823E8F1-9853-2E4E-8C05-09B265A9A725}" dt="2021-05-03T15:22:24.696" v="2846" actId="14100"/>
          <ac:picMkLst>
            <pc:docMk/>
            <pc:sldMk cId="1833089876" sldId="278"/>
            <ac:picMk id="6" creationId="{95C24449-F084-6B4D-8F54-1101864C4972}"/>
          </ac:picMkLst>
        </pc:picChg>
      </pc:sldChg>
      <pc:sldChg chg="addSp delSp modSp add mod">
        <pc:chgData name="Christian Gasser" userId="dce42987-8c4b-417a-bbba-f94ba84d6778" providerId="ADAL" clId="{A823E8F1-9853-2E4E-8C05-09B265A9A725}" dt="2021-05-03T15:25:48.577" v="2986"/>
        <pc:sldMkLst>
          <pc:docMk/>
          <pc:sldMk cId="3814221031" sldId="279"/>
        </pc:sldMkLst>
        <pc:spChg chg="mod">
          <ac:chgData name="Christian Gasser" userId="dce42987-8c4b-417a-bbba-f94ba84d6778" providerId="ADAL" clId="{A823E8F1-9853-2E4E-8C05-09B265A9A725}" dt="2021-05-03T15:22:44.598" v="2859" actId="20577"/>
          <ac:spMkLst>
            <pc:docMk/>
            <pc:sldMk cId="3814221031" sldId="279"/>
            <ac:spMk id="2" creationId="{192B84FB-E1FF-F543-83F1-3D884F6B1A32}"/>
          </ac:spMkLst>
        </pc:spChg>
        <pc:spChg chg="add mod">
          <ac:chgData name="Christian Gasser" userId="dce42987-8c4b-417a-bbba-f94ba84d6778" providerId="ADAL" clId="{A823E8F1-9853-2E4E-8C05-09B265A9A725}" dt="2021-05-03T15:25:06.785" v="2973" actId="14100"/>
          <ac:spMkLst>
            <pc:docMk/>
            <pc:sldMk cId="3814221031" sldId="279"/>
            <ac:spMk id="5" creationId="{93E1C482-C578-BF4A-AFBB-071A76F5425E}"/>
          </ac:spMkLst>
        </pc:spChg>
        <pc:spChg chg="add del mod">
          <ac:chgData name="Christian Gasser" userId="dce42987-8c4b-417a-bbba-f94ba84d6778" providerId="ADAL" clId="{A823E8F1-9853-2E4E-8C05-09B265A9A725}" dt="2021-05-03T15:25:48.577" v="2986"/>
          <ac:spMkLst>
            <pc:docMk/>
            <pc:sldMk cId="3814221031" sldId="279"/>
            <ac:spMk id="6" creationId="{8014AD5F-EAC6-2C40-9A97-A9511268EB2B}"/>
          </ac:spMkLst>
        </pc:spChg>
        <pc:picChg chg="add mod">
          <ac:chgData name="Christian Gasser" userId="dce42987-8c4b-417a-bbba-f94ba84d6778" providerId="ADAL" clId="{A823E8F1-9853-2E4E-8C05-09B265A9A725}" dt="2021-05-03T15:23:39.520" v="2861" actId="14100"/>
          <ac:picMkLst>
            <pc:docMk/>
            <pc:sldMk cId="3814221031" sldId="279"/>
            <ac:picMk id="3" creationId="{55ADBE73-3026-594B-A7A4-4447FD13FA39}"/>
          </ac:picMkLst>
        </pc:picChg>
      </pc:sldChg>
      <pc:sldChg chg="addSp modSp add mod">
        <pc:chgData name="Christian Gasser" userId="dce42987-8c4b-417a-bbba-f94ba84d6778" providerId="ADAL" clId="{A823E8F1-9853-2E4E-8C05-09B265A9A725}" dt="2021-05-03T15:27:27.907" v="3230" actId="1076"/>
        <pc:sldMkLst>
          <pc:docMk/>
          <pc:sldMk cId="1367307977" sldId="280"/>
        </pc:sldMkLst>
        <pc:spChg chg="mod">
          <ac:chgData name="Christian Gasser" userId="dce42987-8c4b-417a-bbba-f94ba84d6778" providerId="ADAL" clId="{A823E8F1-9853-2E4E-8C05-09B265A9A725}" dt="2021-05-03T15:25:15.358" v="2980" actId="20577"/>
          <ac:spMkLst>
            <pc:docMk/>
            <pc:sldMk cId="1367307977" sldId="280"/>
            <ac:spMk id="2" creationId="{192B84FB-E1FF-F543-83F1-3D884F6B1A32}"/>
          </ac:spMkLst>
        </pc:spChg>
        <pc:spChg chg="add mod">
          <ac:chgData name="Christian Gasser" userId="dce42987-8c4b-417a-bbba-f94ba84d6778" providerId="ADAL" clId="{A823E8F1-9853-2E4E-8C05-09B265A9A725}" dt="2021-05-03T15:27:27.907" v="3230" actId="1076"/>
          <ac:spMkLst>
            <pc:docMk/>
            <pc:sldMk cId="1367307977" sldId="280"/>
            <ac:spMk id="5" creationId="{8C9D59D3-7BAB-A14B-83C9-45A6A859982A}"/>
          </ac:spMkLst>
        </pc:spChg>
        <pc:picChg chg="add mod">
          <ac:chgData name="Christian Gasser" userId="dce42987-8c4b-417a-bbba-f94ba84d6778" providerId="ADAL" clId="{A823E8F1-9853-2E4E-8C05-09B265A9A725}" dt="2021-05-03T15:25:40.975" v="2984" actId="1076"/>
          <ac:picMkLst>
            <pc:docMk/>
            <pc:sldMk cId="1367307977" sldId="280"/>
            <ac:picMk id="3" creationId="{B4F3FB03-C63C-E84E-900D-98F20DEE3A4D}"/>
          </ac:picMkLst>
        </pc:picChg>
      </pc:sldChg>
      <pc:sldChg chg="addSp modSp add mod">
        <pc:chgData name="Christian Gasser" userId="dce42987-8c4b-417a-bbba-f94ba84d6778" providerId="ADAL" clId="{A823E8F1-9853-2E4E-8C05-09B265A9A725}" dt="2021-05-03T15:28:34.506" v="3257" actId="1076"/>
        <pc:sldMkLst>
          <pc:docMk/>
          <pc:sldMk cId="4019477885" sldId="281"/>
        </pc:sldMkLst>
        <pc:spChg chg="mod">
          <ac:chgData name="Christian Gasser" userId="dce42987-8c4b-417a-bbba-f94ba84d6778" providerId="ADAL" clId="{A823E8F1-9853-2E4E-8C05-09B265A9A725}" dt="2021-05-03T15:27:49.145" v="3247" actId="20577"/>
          <ac:spMkLst>
            <pc:docMk/>
            <pc:sldMk cId="4019477885" sldId="281"/>
            <ac:spMk id="2" creationId="{192B84FB-E1FF-F543-83F1-3D884F6B1A32}"/>
          </ac:spMkLst>
        </pc:spChg>
        <pc:picChg chg="add mod">
          <ac:chgData name="Christian Gasser" userId="dce42987-8c4b-417a-bbba-f94ba84d6778" providerId="ADAL" clId="{A823E8F1-9853-2E4E-8C05-09B265A9A725}" dt="2021-05-03T15:28:34.506" v="3257" actId="1076"/>
          <ac:picMkLst>
            <pc:docMk/>
            <pc:sldMk cId="4019477885" sldId="281"/>
            <ac:picMk id="3" creationId="{B1327AC8-37CF-454E-9B9C-2404080D9306}"/>
          </ac:picMkLst>
        </pc:picChg>
      </pc:sldChg>
      <pc:sldChg chg="add del">
        <pc:chgData name="Christian Gasser" userId="dce42987-8c4b-417a-bbba-f94ba84d6778" providerId="ADAL" clId="{A823E8F1-9853-2E4E-8C05-09B265A9A725}" dt="2021-05-03T15:28:04.584" v="3248" actId="2696"/>
        <pc:sldMkLst>
          <pc:docMk/>
          <pc:sldMk cId="1264270131" sldId="282"/>
        </pc:sldMkLst>
      </pc:sldChg>
      <pc:sldChg chg="addSp modSp add mod">
        <pc:chgData name="Christian Gasser" userId="dce42987-8c4b-417a-bbba-f94ba84d6778" providerId="ADAL" clId="{A823E8F1-9853-2E4E-8C05-09B265A9A725}" dt="2021-05-03T15:29:16.743" v="3261"/>
        <pc:sldMkLst>
          <pc:docMk/>
          <pc:sldMk cId="3660429052" sldId="282"/>
        </pc:sldMkLst>
        <pc:spChg chg="mod">
          <ac:chgData name="Christian Gasser" userId="dce42987-8c4b-417a-bbba-f94ba84d6778" providerId="ADAL" clId="{A823E8F1-9853-2E4E-8C05-09B265A9A725}" dt="2021-05-03T15:28:12.344" v="3252" actId="20577"/>
          <ac:spMkLst>
            <pc:docMk/>
            <pc:sldMk cId="3660429052" sldId="282"/>
            <ac:spMk id="2" creationId="{192B84FB-E1FF-F543-83F1-3D884F6B1A32}"/>
          </ac:spMkLst>
        </pc:spChg>
        <pc:spChg chg="add mod">
          <ac:chgData name="Christian Gasser" userId="dce42987-8c4b-417a-bbba-f94ba84d6778" providerId="ADAL" clId="{A823E8F1-9853-2E4E-8C05-09B265A9A725}" dt="2021-05-03T15:29:16.743" v="3261"/>
          <ac:spMkLst>
            <pc:docMk/>
            <pc:sldMk cId="3660429052" sldId="282"/>
            <ac:spMk id="5" creationId="{82663DAA-D6F6-2F4E-BC36-B0D1DD1566FB}"/>
          </ac:spMkLst>
        </pc:spChg>
        <pc:picChg chg="add mod">
          <ac:chgData name="Christian Gasser" userId="dce42987-8c4b-417a-bbba-f94ba84d6778" providerId="ADAL" clId="{A823E8F1-9853-2E4E-8C05-09B265A9A725}" dt="2021-05-03T15:29:09.110" v="3260" actId="1076"/>
          <ac:picMkLst>
            <pc:docMk/>
            <pc:sldMk cId="3660429052" sldId="282"/>
            <ac:picMk id="3" creationId="{239D5CAC-4AD0-8447-B03C-9EB9C7DAF022}"/>
          </ac:picMkLst>
        </pc:picChg>
      </pc:sldChg>
      <pc:sldChg chg="add del">
        <pc:chgData name="Christian Gasser" userId="dce42987-8c4b-417a-bbba-f94ba84d6778" providerId="ADAL" clId="{A823E8F1-9853-2E4E-8C05-09B265A9A725}" dt="2021-05-03T15:28:04.584" v="3248" actId="2696"/>
        <pc:sldMkLst>
          <pc:docMk/>
          <pc:sldMk cId="147292219" sldId="283"/>
        </pc:sldMkLst>
      </pc:sldChg>
      <pc:sldChg chg="addSp modSp add mod">
        <pc:chgData name="Christian Gasser" userId="dce42987-8c4b-417a-bbba-f94ba84d6778" providerId="ADAL" clId="{A823E8F1-9853-2E4E-8C05-09B265A9A725}" dt="2021-05-03T15:31:31.461" v="3507" actId="14100"/>
        <pc:sldMkLst>
          <pc:docMk/>
          <pc:sldMk cId="3273072653" sldId="283"/>
        </pc:sldMkLst>
        <pc:spChg chg="mod">
          <ac:chgData name="Christian Gasser" userId="dce42987-8c4b-417a-bbba-f94ba84d6778" providerId="ADAL" clId="{A823E8F1-9853-2E4E-8C05-09B265A9A725}" dt="2021-05-03T15:28:16.153" v="3254" actId="20577"/>
          <ac:spMkLst>
            <pc:docMk/>
            <pc:sldMk cId="3273072653" sldId="283"/>
            <ac:spMk id="2" creationId="{192B84FB-E1FF-F543-83F1-3D884F6B1A32}"/>
          </ac:spMkLst>
        </pc:spChg>
        <pc:spChg chg="add mod">
          <ac:chgData name="Christian Gasser" userId="dce42987-8c4b-417a-bbba-f94ba84d6778" providerId="ADAL" clId="{A823E8F1-9853-2E4E-8C05-09B265A9A725}" dt="2021-05-03T15:31:31.461" v="3507" actId="14100"/>
          <ac:spMkLst>
            <pc:docMk/>
            <pc:sldMk cId="3273072653" sldId="283"/>
            <ac:spMk id="5" creationId="{D01DE0D1-AC0C-CC4C-90D6-6649DFE2EAA9}"/>
          </ac:spMkLst>
        </pc:spChg>
        <pc:picChg chg="add mod">
          <ac:chgData name="Christian Gasser" userId="dce42987-8c4b-417a-bbba-f94ba84d6778" providerId="ADAL" clId="{A823E8F1-9853-2E4E-8C05-09B265A9A725}" dt="2021-05-03T15:30:04.045" v="3264" actId="1076"/>
          <ac:picMkLst>
            <pc:docMk/>
            <pc:sldMk cId="3273072653" sldId="283"/>
            <ac:picMk id="3" creationId="{810694E1-5FC1-8248-8F08-2389CAB403BD}"/>
          </ac:picMkLst>
        </pc:picChg>
      </pc:sldChg>
      <pc:sldChg chg="addSp delSp modSp new mod modClrScheme chgLayout">
        <pc:chgData name="Christian Gasser" userId="dce42987-8c4b-417a-bbba-f94ba84d6778" providerId="ADAL" clId="{A823E8F1-9853-2E4E-8C05-09B265A9A725}" dt="2021-05-03T15:32:02.578" v="3535" actId="478"/>
        <pc:sldMkLst>
          <pc:docMk/>
          <pc:sldMk cId="3502352061" sldId="284"/>
        </pc:sldMkLst>
        <pc:spChg chg="del mod ord">
          <ac:chgData name="Christian Gasser" userId="dce42987-8c4b-417a-bbba-f94ba84d6778" providerId="ADAL" clId="{A823E8F1-9853-2E4E-8C05-09B265A9A725}" dt="2021-05-03T15:31:48.354" v="3509" actId="700"/>
          <ac:spMkLst>
            <pc:docMk/>
            <pc:sldMk cId="3502352061" sldId="284"/>
            <ac:spMk id="2" creationId="{ABC02DD5-6FE6-6846-879E-1A673E6A7EE4}"/>
          </ac:spMkLst>
        </pc:spChg>
        <pc:spChg chg="del mod ord">
          <ac:chgData name="Christian Gasser" userId="dce42987-8c4b-417a-bbba-f94ba84d6778" providerId="ADAL" clId="{A823E8F1-9853-2E4E-8C05-09B265A9A725}" dt="2021-05-03T15:31:48.354" v="3509" actId="700"/>
          <ac:spMkLst>
            <pc:docMk/>
            <pc:sldMk cId="3502352061" sldId="284"/>
            <ac:spMk id="3" creationId="{4AE127C4-B05B-4046-AC5D-E0B73727889B}"/>
          </ac:spMkLst>
        </pc:spChg>
        <pc:spChg chg="mod ord">
          <ac:chgData name="Christian Gasser" userId="dce42987-8c4b-417a-bbba-f94ba84d6778" providerId="ADAL" clId="{A823E8F1-9853-2E4E-8C05-09B265A9A725}" dt="2021-05-03T15:31:48.354" v="3509" actId="700"/>
          <ac:spMkLst>
            <pc:docMk/>
            <pc:sldMk cId="3502352061" sldId="284"/>
            <ac:spMk id="4" creationId="{EC53787E-497F-4645-9AEE-4B52334217A5}"/>
          </ac:spMkLst>
        </pc:spChg>
        <pc:spChg chg="add mod ord">
          <ac:chgData name="Christian Gasser" userId="dce42987-8c4b-417a-bbba-f94ba84d6778" providerId="ADAL" clId="{A823E8F1-9853-2E4E-8C05-09B265A9A725}" dt="2021-05-03T15:31:57.343" v="3534" actId="20577"/>
          <ac:spMkLst>
            <pc:docMk/>
            <pc:sldMk cId="3502352061" sldId="284"/>
            <ac:spMk id="5" creationId="{8A22FAF1-5466-E64A-A5E0-C79215CED9B0}"/>
          </ac:spMkLst>
        </pc:spChg>
        <pc:spChg chg="add del mod ord">
          <ac:chgData name="Christian Gasser" userId="dce42987-8c4b-417a-bbba-f94ba84d6778" providerId="ADAL" clId="{A823E8F1-9853-2E4E-8C05-09B265A9A725}" dt="2021-05-03T15:32:02.578" v="3535" actId="478"/>
          <ac:spMkLst>
            <pc:docMk/>
            <pc:sldMk cId="3502352061" sldId="284"/>
            <ac:spMk id="6" creationId="{E3FDB531-62D7-DF48-9E08-E6B7A31F6247}"/>
          </ac:spMkLst>
        </pc:spChg>
      </pc:sldChg>
      <pc:sldChg chg="modSp new mod">
        <pc:chgData name="Christian Gasser" userId="dce42987-8c4b-417a-bbba-f94ba84d6778" providerId="ADAL" clId="{A823E8F1-9853-2E4E-8C05-09B265A9A725}" dt="2021-05-04T12:10:59.663" v="4425" actId="20577"/>
        <pc:sldMkLst>
          <pc:docMk/>
          <pc:sldMk cId="2419913845" sldId="285"/>
        </pc:sldMkLst>
        <pc:spChg chg="mod">
          <ac:chgData name="Christian Gasser" userId="dce42987-8c4b-417a-bbba-f94ba84d6778" providerId="ADAL" clId="{A823E8F1-9853-2E4E-8C05-09B265A9A725}" dt="2021-05-04T11:40:50.554" v="3700"/>
          <ac:spMkLst>
            <pc:docMk/>
            <pc:sldMk cId="2419913845" sldId="285"/>
            <ac:spMk id="2" creationId="{FB0EA11D-1086-404E-AF04-09C23A34C464}"/>
          </ac:spMkLst>
        </pc:spChg>
        <pc:spChg chg="mod">
          <ac:chgData name="Christian Gasser" userId="dce42987-8c4b-417a-bbba-f94ba84d6778" providerId="ADAL" clId="{A823E8F1-9853-2E4E-8C05-09B265A9A725}" dt="2021-05-04T12:10:59.663" v="4425" actId="20577"/>
          <ac:spMkLst>
            <pc:docMk/>
            <pc:sldMk cId="2419913845" sldId="285"/>
            <ac:spMk id="3" creationId="{A7D9BB0A-73F9-514C-9EA2-96BD0CCCA4A9}"/>
          </ac:spMkLst>
        </pc:spChg>
      </pc:sldChg>
      <pc:sldChg chg="modSp new del mod">
        <pc:chgData name="Christian Gasser" userId="dce42987-8c4b-417a-bbba-f94ba84d6778" providerId="ADAL" clId="{A823E8F1-9853-2E4E-8C05-09B265A9A725}" dt="2021-05-04T11:40:47.214" v="3698" actId="2696"/>
        <pc:sldMkLst>
          <pc:docMk/>
          <pc:sldMk cId="2746231364" sldId="285"/>
        </pc:sldMkLst>
        <pc:spChg chg="mod">
          <ac:chgData name="Christian Gasser" userId="dce42987-8c4b-417a-bbba-f94ba84d6778" providerId="ADAL" clId="{A823E8F1-9853-2E4E-8C05-09B265A9A725}" dt="2021-05-04T11:39:46.174" v="3630" actId="20577"/>
          <ac:spMkLst>
            <pc:docMk/>
            <pc:sldMk cId="2746231364" sldId="285"/>
            <ac:spMk id="2" creationId="{23431641-68B3-EF4D-9F49-B3AF461BBF82}"/>
          </ac:spMkLst>
        </pc:spChg>
        <pc:spChg chg="mod">
          <ac:chgData name="Christian Gasser" userId="dce42987-8c4b-417a-bbba-f94ba84d6778" providerId="ADAL" clId="{A823E8F1-9853-2E4E-8C05-09B265A9A725}" dt="2021-05-04T11:40:37.401" v="3697" actId="20577"/>
          <ac:spMkLst>
            <pc:docMk/>
            <pc:sldMk cId="2746231364" sldId="285"/>
            <ac:spMk id="3" creationId="{9AF9A035-4605-D445-9CC1-7F2783956FB6}"/>
          </ac:spMkLst>
        </pc:spChg>
      </pc:sldChg>
    </pc:docChg>
  </pc:docChgLst>
  <pc:docChgLst>
    <pc:chgData name="Christian Gasser" userId="dce42987-8c4b-417a-bbba-f94ba84d6778" providerId="ADAL" clId="{CE6EE33E-E23B-C249-B2B1-D6845424D903}"/>
    <pc:docChg chg="undo custSel addSld delSld modSld">
      <pc:chgData name="Christian Gasser" userId="dce42987-8c4b-417a-bbba-f94ba84d6778" providerId="ADAL" clId="{CE6EE33E-E23B-C249-B2B1-D6845424D903}" dt="2021-01-21T12:52:57.237" v="1075" actId="20577"/>
      <pc:docMkLst>
        <pc:docMk/>
      </pc:docMkLst>
      <pc:sldChg chg="modSp mod">
        <pc:chgData name="Christian Gasser" userId="dce42987-8c4b-417a-bbba-f94ba84d6778" providerId="ADAL" clId="{CE6EE33E-E23B-C249-B2B1-D6845424D903}" dt="2021-01-21T12:23:59.735" v="21" actId="20577"/>
        <pc:sldMkLst>
          <pc:docMk/>
          <pc:sldMk cId="365515610" sldId="256"/>
        </pc:sldMkLst>
        <pc:spChg chg="mod">
          <ac:chgData name="Christian Gasser" userId="dce42987-8c4b-417a-bbba-f94ba84d6778" providerId="ADAL" clId="{CE6EE33E-E23B-C249-B2B1-D6845424D903}" dt="2021-01-21T12:23:48.188" v="11" actId="20577"/>
          <ac:spMkLst>
            <pc:docMk/>
            <pc:sldMk cId="365515610" sldId="256"/>
            <ac:spMk id="2" creationId="{00000000-0000-0000-0000-000000000000}"/>
          </ac:spMkLst>
        </pc:spChg>
        <pc:spChg chg="mod">
          <ac:chgData name="Christian Gasser" userId="dce42987-8c4b-417a-bbba-f94ba84d6778" providerId="ADAL" clId="{CE6EE33E-E23B-C249-B2B1-D6845424D903}" dt="2021-01-21T12:23:59.735" v="21" actId="20577"/>
          <ac:spMkLst>
            <pc:docMk/>
            <pc:sldMk cId="365515610" sldId="256"/>
            <ac:spMk id="3" creationId="{00000000-0000-0000-0000-000000000000}"/>
          </ac:spMkLst>
        </pc:spChg>
      </pc:sldChg>
      <pc:sldChg chg="addSp delSp modSp new mod modClrScheme chgLayout">
        <pc:chgData name="Christian Gasser" userId="dce42987-8c4b-417a-bbba-f94ba84d6778" providerId="ADAL" clId="{CE6EE33E-E23B-C249-B2B1-D6845424D903}" dt="2021-01-21T12:24:52.782" v="61" actId="20577"/>
        <pc:sldMkLst>
          <pc:docMk/>
          <pc:sldMk cId="3521573440" sldId="257"/>
        </pc:sldMkLst>
        <pc:spChg chg="del mod ord">
          <ac:chgData name="Christian Gasser" userId="dce42987-8c4b-417a-bbba-f94ba84d6778" providerId="ADAL" clId="{CE6EE33E-E23B-C249-B2B1-D6845424D903}" dt="2021-01-21T12:24:18.073" v="24" actId="700"/>
          <ac:spMkLst>
            <pc:docMk/>
            <pc:sldMk cId="3521573440" sldId="257"/>
            <ac:spMk id="2" creationId="{47AA70B3-FFA6-6946-B97F-20CE192AEFFA}"/>
          </ac:spMkLst>
        </pc:spChg>
        <pc:spChg chg="del mod ord">
          <ac:chgData name="Christian Gasser" userId="dce42987-8c4b-417a-bbba-f94ba84d6778" providerId="ADAL" clId="{CE6EE33E-E23B-C249-B2B1-D6845424D903}" dt="2021-01-21T12:24:18.073" v="24" actId="700"/>
          <ac:spMkLst>
            <pc:docMk/>
            <pc:sldMk cId="3521573440" sldId="257"/>
            <ac:spMk id="3" creationId="{B472D1BD-8E69-AD45-BD82-CDF5C171FD42}"/>
          </ac:spMkLst>
        </pc:spChg>
        <pc:spChg chg="add mod ord">
          <ac:chgData name="Christian Gasser" userId="dce42987-8c4b-417a-bbba-f94ba84d6778" providerId="ADAL" clId="{CE6EE33E-E23B-C249-B2B1-D6845424D903}" dt="2021-01-21T12:24:29.607" v="56" actId="20577"/>
          <ac:spMkLst>
            <pc:docMk/>
            <pc:sldMk cId="3521573440" sldId="257"/>
            <ac:spMk id="4" creationId="{4045DE96-34AB-9B4F-AFF7-427E5EC7BAF7}"/>
          </ac:spMkLst>
        </pc:spChg>
        <pc:spChg chg="add mod ord">
          <ac:chgData name="Christian Gasser" userId="dce42987-8c4b-417a-bbba-f94ba84d6778" providerId="ADAL" clId="{CE6EE33E-E23B-C249-B2B1-D6845424D903}" dt="2021-01-21T12:24:52.782" v="61" actId="20577"/>
          <ac:spMkLst>
            <pc:docMk/>
            <pc:sldMk cId="3521573440" sldId="257"/>
            <ac:spMk id="5" creationId="{F7E733C1-BE8C-4647-A6A1-F8EA3A1C929C}"/>
          </ac:spMkLst>
        </pc:spChg>
      </pc:sldChg>
      <pc:sldChg chg="new del">
        <pc:chgData name="Christian Gasser" userId="dce42987-8c4b-417a-bbba-f94ba84d6778" providerId="ADAL" clId="{CE6EE33E-E23B-C249-B2B1-D6845424D903}" dt="2021-01-21T12:24:20.196" v="25" actId="2696"/>
        <pc:sldMkLst>
          <pc:docMk/>
          <pc:sldMk cId="3683121078" sldId="258"/>
        </pc:sldMkLst>
      </pc:sldChg>
      <pc:sldChg chg="addSp delSp modSp new mod">
        <pc:chgData name="Christian Gasser" userId="dce42987-8c4b-417a-bbba-f94ba84d6778" providerId="ADAL" clId="{CE6EE33E-E23B-C249-B2B1-D6845424D903}" dt="2021-01-21T12:31:50.313" v="200" actId="1076"/>
        <pc:sldMkLst>
          <pc:docMk/>
          <pc:sldMk cId="4154120611" sldId="258"/>
        </pc:sldMkLst>
        <pc:spChg chg="mod">
          <ac:chgData name="Christian Gasser" userId="dce42987-8c4b-417a-bbba-f94ba84d6778" providerId="ADAL" clId="{CE6EE33E-E23B-C249-B2B1-D6845424D903}" dt="2021-01-21T12:31:07.906" v="192" actId="26606"/>
          <ac:spMkLst>
            <pc:docMk/>
            <pc:sldMk cId="4154120611" sldId="258"/>
            <ac:spMk id="2" creationId="{192B84FB-E1FF-F543-83F1-3D884F6B1A32}"/>
          </ac:spMkLst>
        </pc:spChg>
        <pc:spChg chg="del">
          <ac:chgData name="Christian Gasser" userId="dce42987-8c4b-417a-bbba-f94ba84d6778" providerId="ADAL" clId="{CE6EE33E-E23B-C249-B2B1-D6845424D903}" dt="2021-01-21T12:31:03.994" v="190" actId="478"/>
          <ac:spMkLst>
            <pc:docMk/>
            <pc:sldMk cId="4154120611" sldId="258"/>
            <ac:spMk id="3" creationId="{15CE7A57-5659-C740-9F99-4CCBA0B9DF34}"/>
          </ac:spMkLst>
        </pc:spChg>
        <pc:spChg chg="mod ord">
          <ac:chgData name="Christian Gasser" userId="dce42987-8c4b-417a-bbba-f94ba84d6778" providerId="ADAL" clId="{CE6EE33E-E23B-C249-B2B1-D6845424D903}" dt="2021-01-21T12:31:07.906" v="192" actId="26606"/>
          <ac:spMkLst>
            <pc:docMk/>
            <pc:sldMk cId="4154120611" sldId="258"/>
            <ac:spMk id="4" creationId="{964E43A0-B26F-7F42-B648-3B7253F20C31}"/>
          </ac:spMkLst>
        </pc:spChg>
        <pc:picChg chg="add del mod">
          <ac:chgData name="Christian Gasser" userId="dce42987-8c4b-417a-bbba-f94ba84d6778" providerId="ADAL" clId="{CE6EE33E-E23B-C249-B2B1-D6845424D903}" dt="2021-01-21T12:31:38.915" v="196" actId="478"/>
          <ac:picMkLst>
            <pc:docMk/>
            <pc:sldMk cId="4154120611" sldId="258"/>
            <ac:picMk id="5" creationId="{64BCA1A0-2A85-AC40-A56F-2A1DDA2C6C15}"/>
          </ac:picMkLst>
        </pc:picChg>
        <pc:picChg chg="add mod">
          <ac:chgData name="Christian Gasser" userId="dce42987-8c4b-417a-bbba-f94ba84d6778" providerId="ADAL" clId="{CE6EE33E-E23B-C249-B2B1-D6845424D903}" dt="2021-01-21T12:31:50.313" v="200" actId="1076"/>
          <ac:picMkLst>
            <pc:docMk/>
            <pc:sldMk cId="4154120611" sldId="258"/>
            <ac:picMk id="6" creationId="{2BB9EC3C-5E74-A347-B769-DD2C9ED675EB}"/>
          </ac:picMkLst>
        </pc:picChg>
      </pc:sldChg>
      <pc:sldChg chg="addSp delSp modSp add mod">
        <pc:chgData name="Christian Gasser" userId="dce42987-8c4b-417a-bbba-f94ba84d6778" providerId="ADAL" clId="{CE6EE33E-E23B-C249-B2B1-D6845424D903}" dt="2021-01-21T12:33:41.161" v="207" actId="1076"/>
        <pc:sldMkLst>
          <pc:docMk/>
          <pc:sldMk cId="4015239116" sldId="259"/>
        </pc:sldMkLst>
        <pc:spChg chg="mod">
          <ac:chgData name="Christian Gasser" userId="dce42987-8c4b-417a-bbba-f94ba84d6778" providerId="ADAL" clId="{CE6EE33E-E23B-C249-B2B1-D6845424D903}" dt="2021-01-21T12:30:49.345" v="187" actId="26606"/>
          <ac:spMkLst>
            <pc:docMk/>
            <pc:sldMk cId="4015239116" sldId="259"/>
            <ac:spMk id="2" creationId="{192B84FB-E1FF-F543-83F1-3D884F6B1A32}"/>
          </ac:spMkLst>
        </pc:spChg>
        <pc:spChg chg="del">
          <ac:chgData name="Christian Gasser" userId="dce42987-8c4b-417a-bbba-f94ba84d6778" providerId="ADAL" clId="{CE6EE33E-E23B-C249-B2B1-D6845424D903}" dt="2021-01-21T12:30:32.732" v="183" actId="478"/>
          <ac:spMkLst>
            <pc:docMk/>
            <pc:sldMk cId="4015239116" sldId="259"/>
            <ac:spMk id="3" creationId="{15CE7A57-5659-C740-9F99-4CCBA0B9DF34}"/>
          </ac:spMkLst>
        </pc:spChg>
        <pc:spChg chg="mod ord">
          <ac:chgData name="Christian Gasser" userId="dce42987-8c4b-417a-bbba-f94ba84d6778" providerId="ADAL" clId="{CE6EE33E-E23B-C249-B2B1-D6845424D903}" dt="2021-01-21T12:30:49.345" v="187" actId="26606"/>
          <ac:spMkLst>
            <pc:docMk/>
            <pc:sldMk cId="4015239116" sldId="259"/>
            <ac:spMk id="4" creationId="{964E43A0-B26F-7F42-B648-3B7253F20C31}"/>
          </ac:spMkLst>
        </pc:spChg>
        <pc:picChg chg="add del mod">
          <ac:chgData name="Christian Gasser" userId="dce42987-8c4b-417a-bbba-f94ba84d6778" providerId="ADAL" clId="{CE6EE33E-E23B-C249-B2B1-D6845424D903}" dt="2021-01-21T12:30:57.268" v="189" actId="478"/>
          <ac:picMkLst>
            <pc:docMk/>
            <pc:sldMk cId="4015239116" sldId="259"/>
            <ac:picMk id="5" creationId="{5B9FA403-DD70-714C-8A70-73D272274C10}"/>
          </ac:picMkLst>
        </pc:picChg>
        <pc:picChg chg="add mod">
          <ac:chgData name="Christian Gasser" userId="dce42987-8c4b-417a-bbba-f94ba84d6778" providerId="ADAL" clId="{CE6EE33E-E23B-C249-B2B1-D6845424D903}" dt="2021-01-21T12:33:41.161" v="207" actId="1076"/>
          <ac:picMkLst>
            <pc:docMk/>
            <pc:sldMk cId="4015239116" sldId="259"/>
            <ac:picMk id="6" creationId="{4A315411-D724-7E4E-8C0A-EADC09F56426}"/>
          </ac:picMkLst>
        </pc:picChg>
      </pc:sldChg>
      <pc:sldChg chg="addSp delSp modSp add mod">
        <pc:chgData name="Christian Gasser" userId="dce42987-8c4b-417a-bbba-f94ba84d6778" providerId="ADAL" clId="{CE6EE33E-E23B-C249-B2B1-D6845424D903}" dt="2021-01-21T12:40:07.225" v="420" actId="14100"/>
        <pc:sldMkLst>
          <pc:docMk/>
          <pc:sldMk cId="1451956241" sldId="260"/>
        </pc:sldMkLst>
        <pc:spChg chg="mod">
          <ac:chgData name="Christian Gasser" userId="dce42987-8c4b-417a-bbba-f94ba84d6778" providerId="ADAL" clId="{CE6EE33E-E23B-C249-B2B1-D6845424D903}" dt="2021-01-21T12:39:10.781" v="408" actId="20577"/>
          <ac:spMkLst>
            <pc:docMk/>
            <pc:sldMk cId="1451956241" sldId="260"/>
            <ac:spMk id="2" creationId="{192B84FB-E1FF-F543-83F1-3D884F6B1A32}"/>
          </ac:spMkLst>
        </pc:spChg>
        <pc:picChg chg="add del">
          <ac:chgData name="Christian Gasser" userId="dce42987-8c4b-417a-bbba-f94ba84d6778" providerId="ADAL" clId="{CE6EE33E-E23B-C249-B2B1-D6845424D903}" dt="2021-01-21T12:37:07.826" v="286" actId="478"/>
          <ac:picMkLst>
            <pc:docMk/>
            <pc:sldMk cId="1451956241" sldId="260"/>
            <ac:picMk id="3" creationId="{E82CA8F9-F1EA-3646-8D15-7D8BAD41A0F6}"/>
          </ac:picMkLst>
        </pc:picChg>
        <pc:picChg chg="add del mod">
          <ac:chgData name="Christian Gasser" userId="dce42987-8c4b-417a-bbba-f94ba84d6778" providerId="ADAL" clId="{CE6EE33E-E23B-C249-B2B1-D6845424D903}" dt="2021-01-21T12:37:39.338" v="293" actId="478"/>
          <ac:picMkLst>
            <pc:docMk/>
            <pc:sldMk cId="1451956241" sldId="260"/>
            <ac:picMk id="5" creationId="{A69F3BB9-0A06-1640-A104-BAE18C070B8F}"/>
          </ac:picMkLst>
        </pc:picChg>
        <pc:picChg chg="del">
          <ac:chgData name="Christian Gasser" userId="dce42987-8c4b-417a-bbba-f94ba84d6778" providerId="ADAL" clId="{CE6EE33E-E23B-C249-B2B1-D6845424D903}" dt="2021-01-21T12:36:31.859" v="284" actId="478"/>
          <ac:picMkLst>
            <pc:docMk/>
            <pc:sldMk cId="1451956241" sldId="260"/>
            <ac:picMk id="6" creationId="{4A315411-D724-7E4E-8C0A-EADC09F56426}"/>
          </ac:picMkLst>
        </pc:picChg>
        <pc:picChg chg="add mod">
          <ac:chgData name="Christian Gasser" userId="dce42987-8c4b-417a-bbba-f94ba84d6778" providerId="ADAL" clId="{CE6EE33E-E23B-C249-B2B1-D6845424D903}" dt="2021-01-21T12:40:07.225" v="420" actId="14100"/>
          <ac:picMkLst>
            <pc:docMk/>
            <pc:sldMk cId="1451956241" sldId="260"/>
            <ac:picMk id="7" creationId="{A767DCA6-5B15-CB41-AB03-2A2815486A71}"/>
          </ac:picMkLst>
        </pc:picChg>
      </pc:sldChg>
      <pc:sldChg chg="addSp delSp modSp add mod">
        <pc:chgData name="Christian Gasser" userId="dce42987-8c4b-417a-bbba-f94ba84d6778" providerId="ADAL" clId="{CE6EE33E-E23B-C249-B2B1-D6845424D903}" dt="2021-01-21T12:40:45.655" v="475" actId="20577"/>
        <pc:sldMkLst>
          <pc:docMk/>
          <pc:sldMk cId="2873630246" sldId="261"/>
        </pc:sldMkLst>
        <pc:spChg chg="mod">
          <ac:chgData name="Christian Gasser" userId="dce42987-8c4b-417a-bbba-f94ba84d6778" providerId="ADAL" clId="{CE6EE33E-E23B-C249-B2B1-D6845424D903}" dt="2021-01-21T12:40:45.655" v="475" actId="20577"/>
          <ac:spMkLst>
            <pc:docMk/>
            <pc:sldMk cId="2873630246" sldId="261"/>
            <ac:spMk id="2" creationId="{192B84FB-E1FF-F543-83F1-3D884F6B1A32}"/>
          </ac:spMkLst>
        </pc:spChg>
        <pc:picChg chg="add mod">
          <ac:chgData name="Christian Gasser" userId="dce42987-8c4b-417a-bbba-f94ba84d6778" providerId="ADAL" clId="{CE6EE33E-E23B-C249-B2B1-D6845424D903}" dt="2021-01-21T12:39:59.329" v="419" actId="14100"/>
          <ac:picMkLst>
            <pc:docMk/>
            <pc:sldMk cId="2873630246" sldId="261"/>
            <ac:picMk id="3" creationId="{796D6434-66EA-1340-AD12-7FC6A985F16E}"/>
          </ac:picMkLst>
        </pc:picChg>
        <pc:picChg chg="del">
          <ac:chgData name="Christian Gasser" userId="dce42987-8c4b-417a-bbba-f94ba84d6778" providerId="ADAL" clId="{CE6EE33E-E23B-C249-B2B1-D6845424D903}" dt="2021-01-21T12:39:31.380" v="416" actId="478"/>
          <ac:picMkLst>
            <pc:docMk/>
            <pc:sldMk cId="2873630246" sldId="261"/>
            <ac:picMk id="7" creationId="{A767DCA6-5B15-CB41-AB03-2A2815486A71}"/>
          </ac:picMkLst>
        </pc:picChg>
      </pc:sldChg>
      <pc:sldChg chg="addSp delSp modSp new mod">
        <pc:chgData name="Christian Gasser" userId="dce42987-8c4b-417a-bbba-f94ba84d6778" providerId="ADAL" clId="{CE6EE33E-E23B-C249-B2B1-D6845424D903}" dt="2021-01-21T12:47:53.018" v="764" actId="20577"/>
        <pc:sldMkLst>
          <pc:docMk/>
          <pc:sldMk cId="259683761" sldId="262"/>
        </pc:sldMkLst>
        <pc:spChg chg="mod">
          <ac:chgData name="Christian Gasser" userId="dce42987-8c4b-417a-bbba-f94ba84d6778" providerId="ADAL" clId="{CE6EE33E-E23B-C249-B2B1-D6845424D903}" dt="2021-01-21T12:42:10.648" v="508" actId="20577"/>
          <ac:spMkLst>
            <pc:docMk/>
            <pc:sldMk cId="259683761" sldId="262"/>
            <ac:spMk id="2" creationId="{1ED24E20-6A51-4447-B676-E9355EB583A4}"/>
          </ac:spMkLst>
        </pc:spChg>
        <pc:spChg chg="del mod">
          <ac:chgData name="Christian Gasser" userId="dce42987-8c4b-417a-bbba-f94ba84d6778" providerId="ADAL" clId="{CE6EE33E-E23B-C249-B2B1-D6845424D903}" dt="2021-01-21T12:45:10.889" v="513" actId="478"/>
          <ac:spMkLst>
            <pc:docMk/>
            <pc:sldMk cId="259683761" sldId="262"/>
            <ac:spMk id="3" creationId="{FB5C3AA0-B984-A44F-90F7-496332F49252}"/>
          </ac:spMkLst>
        </pc:spChg>
        <pc:spChg chg="add mod">
          <ac:chgData name="Christian Gasser" userId="dce42987-8c4b-417a-bbba-f94ba84d6778" providerId="ADAL" clId="{CE6EE33E-E23B-C249-B2B1-D6845424D903}" dt="2021-01-21T12:47:53.018" v="764" actId="20577"/>
          <ac:spMkLst>
            <pc:docMk/>
            <pc:sldMk cId="259683761" sldId="262"/>
            <ac:spMk id="6" creationId="{71AF15AA-57D4-314D-B996-772B2E944A36}"/>
          </ac:spMkLst>
        </pc:spChg>
        <pc:picChg chg="add mod">
          <ac:chgData name="Christian Gasser" userId="dce42987-8c4b-417a-bbba-f94ba84d6778" providerId="ADAL" clId="{CE6EE33E-E23B-C249-B2B1-D6845424D903}" dt="2021-01-21T12:45:33.312" v="519" actId="1076"/>
          <ac:picMkLst>
            <pc:docMk/>
            <pc:sldMk cId="259683761" sldId="262"/>
            <ac:picMk id="5" creationId="{2BA36580-2251-C549-87CE-D7360218956B}"/>
          </ac:picMkLst>
        </pc:picChg>
      </pc:sldChg>
      <pc:sldChg chg="addSp delSp modSp new mod">
        <pc:chgData name="Christian Gasser" userId="dce42987-8c4b-417a-bbba-f94ba84d6778" providerId="ADAL" clId="{CE6EE33E-E23B-C249-B2B1-D6845424D903}" dt="2021-01-21T12:52:57.237" v="1075" actId="20577"/>
        <pc:sldMkLst>
          <pc:docMk/>
          <pc:sldMk cId="3334533283" sldId="263"/>
        </pc:sldMkLst>
        <pc:spChg chg="mod">
          <ac:chgData name="Christian Gasser" userId="dce42987-8c4b-417a-bbba-f94ba84d6778" providerId="ADAL" clId="{CE6EE33E-E23B-C249-B2B1-D6845424D903}" dt="2021-01-21T12:49:48.580" v="901" actId="20577"/>
          <ac:spMkLst>
            <pc:docMk/>
            <pc:sldMk cId="3334533283" sldId="263"/>
            <ac:spMk id="2" creationId="{D5794E04-9DFA-A14D-B67F-3088EC1D7AD2}"/>
          </ac:spMkLst>
        </pc:spChg>
        <pc:spChg chg="mod">
          <ac:chgData name="Christian Gasser" userId="dce42987-8c4b-417a-bbba-f94ba84d6778" providerId="ADAL" clId="{CE6EE33E-E23B-C249-B2B1-D6845424D903}" dt="2021-01-21T12:52:57.237" v="1075" actId="20577"/>
          <ac:spMkLst>
            <pc:docMk/>
            <pc:sldMk cId="3334533283" sldId="263"/>
            <ac:spMk id="3" creationId="{FD661528-2052-2D4D-AD48-141854644F17}"/>
          </ac:spMkLst>
        </pc:spChg>
        <pc:spChg chg="add del mod">
          <ac:chgData name="Christian Gasser" userId="dce42987-8c4b-417a-bbba-f94ba84d6778" providerId="ADAL" clId="{CE6EE33E-E23B-C249-B2B1-D6845424D903}" dt="2021-01-21T12:49:33.112" v="876"/>
          <ac:spMkLst>
            <pc:docMk/>
            <pc:sldMk cId="3334533283" sldId="263"/>
            <ac:spMk id="5" creationId="{085CEE71-944B-8E43-A19A-AC6249716434}"/>
          </ac:spMkLst>
        </pc:spChg>
      </pc:sldChg>
      <pc:sldChg chg="del">
        <pc:chgData name="Christian Gasser" userId="dce42987-8c4b-417a-bbba-f94ba84d6778" providerId="ADAL" clId="{CE6EE33E-E23B-C249-B2B1-D6845424D903}" dt="2021-01-21T12:23:34.478" v="0" actId="2696"/>
        <pc:sldMkLst>
          <pc:docMk/>
          <pc:sldMk cId="577484861" sldId="273"/>
        </pc:sldMkLst>
      </pc:sldChg>
      <pc:sldChg chg="del">
        <pc:chgData name="Christian Gasser" userId="dce42987-8c4b-417a-bbba-f94ba84d6778" providerId="ADAL" clId="{CE6EE33E-E23B-C249-B2B1-D6845424D903}" dt="2021-01-21T12:23:34.478" v="0" actId="2696"/>
        <pc:sldMkLst>
          <pc:docMk/>
          <pc:sldMk cId="1562297527" sldId="309"/>
        </pc:sldMkLst>
      </pc:sldChg>
      <pc:sldChg chg="del">
        <pc:chgData name="Christian Gasser" userId="dce42987-8c4b-417a-bbba-f94ba84d6778" providerId="ADAL" clId="{CE6EE33E-E23B-C249-B2B1-D6845424D903}" dt="2021-01-21T12:23:34.478" v="0" actId="2696"/>
        <pc:sldMkLst>
          <pc:docMk/>
          <pc:sldMk cId="1378695398" sldId="310"/>
        </pc:sldMkLst>
      </pc:sldChg>
      <pc:sldChg chg="del">
        <pc:chgData name="Christian Gasser" userId="dce42987-8c4b-417a-bbba-f94ba84d6778" providerId="ADAL" clId="{CE6EE33E-E23B-C249-B2B1-D6845424D903}" dt="2021-01-21T12:23:34.478" v="0" actId="2696"/>
        <pc:sldMkLst>
          <pc:docMk/>
          <pc:sldMk cId="674265792" sldId="311"/>
        </pc:sldMkLst>
      </pc:sldChg>
      <pc:sldChg chg="del">
        <pc:chgData name="Christian Gasser" userId="dce42987-8c4b-417a-bbba-f94ba84d6778" providerId="ADAL" clId="{CE6EE33E-E23B-C249-B2B1-D6845424D903}" dt="2021-01-21T12:23:34.478" v="0" actId="2696"/>
        <pc:sldMkLst>
          <pc:docMk/>
          <pc:sldMk cId="663641974" sldId="312"/>
        </pc:sldMkLst>
      </pc:sldChg>
      <pc:sldChg chg="del">
        <pc:chgData name="Christian Gasser" userId="dce42987-8c4b-417a-bbba-f94ba84d6778" providerId="ADAL" clId="{CE6EE33E-E23B-C249-B2B1-D6845424D903}" dt="2021-01-21T12:23:34.478" v="0" actId="2696"/>
        <pc:sldMkLst>
          <pc:docMk/>
          <pc:sldMk cId="2050127216" sldId="313"/>
        </pc:sldMkLst>
      </pc:sldChg>
      <pc:sldChg chg="del">
        <pc:chgData name="Christian Gasser" userId="dce42987-8c4b-417a-bbba-f94ba84d6778" providerId="ADAL" clId="{CE6EE33E-E23B-C249-B2B1-D6845424D903}" dt="2021-01-21T12:23:34.478" v="0" actId="2696"/>
        <pc:sldMkLst>
          <pc:docMk/>
          <pc:sldMk cId="2196720103" sldId="314"/>
        </pc:sldMkLst>
      </pc:sldChg>
    </pc:docChg>
  </pc:docChgLst>
  <pc:docChgLst>
    <pc:chgData name="Christian Gasser" userId="dce42987-8c4b-417a-bbba-f94ba84d6778" providerId="ADAL" clId="{6ACF9866-5BB1-DF4A-B337-73C1AC342A4F}"/>
    <pc:docChg chg="undo custSel mod addSld delSld modSld sldOrd">
      <pc:chgData name="Christian Gasser" userId="dce42987-8c4b-417a-bbba-f94ba84d6778" providerId="ADAL" clId="{6ACF9866-5BB1-DF4A-B337-73C1AC342A4F}" dt="2020-10-06T10:15:41.664" v="3098"/>
      <pc:docMkLst>
        <pc:docMk/>
      </pc:docMkLst>
      <pc:sldChg chg="modSp mod">
        <pc:chgData name="Christian Gasser" userId="dce42987-8c4b-417a-bbba-f94ba84d6778" providerId="ADAL" clId="{6ACF9866-5BB1-DF4A-B337-73C1AC342A4F}" dt="2020-10-05T12:56:07.811" v="75" actId="20577"/>
        <pc:sldMkLst>
          <pc:docMk/>
          <pc:sldMk cId="365515610" sldId="256"/>
        </pc:sldMkLst>
        <pc:spChg chg="mod">
          <ac:chgData name="Christian Gasser" userId="dce42987-8c4b-417a-bbba-f94ba84d6778" providerId="ADAL" clId="{6ACF9866-5BB1-DF4A-B337-73C1AC342A4F}" dt="2020-10-05T12:55:52.512" v="62" actId="20577"/>
          <ac:spMkLst>
            <pc:docMk/>
            <pc:sldMk cId="365515610" sldId="256"/>
            <ac:spMk id="2" creationId="{00000000-0000-0000-0000-000000000000}"/>
          </ac:spMkLst>
        </pc:spChg>
        <pc:spChg chg="mod">
          <ac:chgData name="Christian Gasser" userId="dce42987-8c4b-417a-bbba-f94ba84d6778" providerId="ADAL" clId="{6ACF9866-5BB1-DF4A-B337-73C1AC342A4F}" dt="2020-10-05T12:56:07.811" v="75" actId="20577"/>
          <ac:spMkLst>
            <pc:docMk/>
            <pc:sldMk cId="365515610" sldId="256"/>
            <ac:spMk id="3" creationId="{00000000-0000-0000-0000-000000000000}"/>
          </ac:spMkLst>
        </pc:spChg>
      </pc:sldChg>
      <pc:sldChg chg="del mod modShow">
        <pc:chgData name="Christian Gasser" userId="dce42987-8c4b-417a-bbba-f94ba84d6778" providerId="ADAL" clId="{6ACF9866-5BB1-DF4A-B337-73C1AC342A4F}" dt="2020-10-06T09:47:08.512" v="1923" actId="2696"/>
        <pc:sldMkLst>
          <pc:docMk/>
          <pc:sldMk cId="793846755" sldId="288"/>
        </pc:sldMkLst>
      </pc:sldChg>
      <pc:sldChg chg="del mod modShow">
        <pc:chgData name="Christian Gasser" userId="dce42987-8c4b-417a-bbba-f94ba84d6778" providerId="ADAL" clId="{6ACF9866-5BB1-DF4A-B337-73C1AC342A4F}" dt="2020-10-06T09:46:33.981" v="1920" actId="2696"/>
        <pc:sldMkLst>
          <pc:docMk/>
          <pc:sldMk cId="847225340" sldId="293"/>
        </pc:sldMkLst>
      </pc:sldChg>
      <pc:sldChg chg="modSp del mod modShow">
        <pc:chgData name="Christian Gasser" userId="dce42987-8c4b-417a-bbba-f94ba84d6778" providerId="ADAL" clId="{6ACF9866-5BB1-DF4A-B337-73C1AC342A4F}" dt="2020-10-06T10:10:45.134" v="2972" actId="2696"/>
        <pc:sldMkLst>
          <pc:docMk/>
          <pc:sldMk cId="2105741800" sldId="295"/>
        </pc:sldMkLst>
        <pc:spChg chg="mod">
          <ac:chgData name="Christian Gasser" userId="dce42987-8c4b-417a-bbba-f94ba84d6778" providerId="ADAL" clId="{6ACF9866-5BB1-DF4A-B337-73C1AC342A4F}" dt="2020-10-05T13:27:10.268" v="310" actId="255"/>
          <ac:spMkLst>
            <pc:docMk/>
            <pc:sldMk cId="2105741800" sldId="295"/>
            <ac:spMk id="3" creationId="{00000000-0000-0000-0000-000000000000}"/>
          </ac:spMkLst>
        </pc:spChg>
      </pc:sldChg>
      <pc:sldChg chg="del mod modShow">
        <pc:chgData name="Christian Gasser" userId="dce42987-8c4b-417a-bbba-f94ba84d6778" providerId="ADAL" clId="{6ACF9866-5BB1-DF4A-B337-73C1AC342A4F}" dt="2020-10-06T09:46:41.598" v="1922" actId="2696"/>
        <pc:sldMkLst>
          <pc:docMk/>
          <pc:sldMk cId="692707270" sldId="296"/>
        </pc:sldMkLst>
      </pc:sldChg>
      <pc:sldChg chg="del">
        <pc:chgData name="Christian Gasser" userId="dce42987-8c4b-417a-bbba-f94ba84d6778" providerId="ADAL" clId="{6ACF9866-5BB1-DF4A-B337-73C1AC342A4F}" dt="2020-10-05T12:56:30.030" v="77" actId="2696"/>
        <pc:sldMkLst>
          <pc:docMk/>
          <pc:sldMk cId="447025850" sldId="298"/>
        </pc:sldMkLst>
      </pc:sldChg>
      <pc:sldChg chg="del">
        <pc:chgData name="Christian Gasser" userId="dce42987-8c4b-417a-bbba-f94ba84d6778" providerId="ADAL" clId="{6ACF9866-5BB1-DF4A-B337-73C1AC342A4F}" dt="2020-10-05T12:56:18.822" v="76" actId="2696"/>
        <pc:sldMkLst>
          <pc:docMk/>
          <pc:sldMk cId="1263844078" sldId="299"/>
        </pc:sldMkLst>
      </pc:sldChg>
      <pc:sldChg chg="addSp modSp mod">
        <pc:chgData name="Christian Gasser" userId="dce42987-8c4b-417a-bbba-f94ba84d6778" providerId="ADAL" clId="{6ACF9866-5BB1-DF4A-B337-73C1AC342A4F}" dt="2020-10-06T10:12:33.087" v="3055" actId="20577"/>
        <pc:sldMkLst>
          <pc:docMk/>
          <pc:sldMk cId="2020845240" sldId="301"/>
        </pc:sldMkLst>
        <pc:spChg chg="mod">
          <ac:chgData name="Christian Gasser" userId="dce42987-8c4b-417a-bbba-f94ba84d6778" providerId="ADAL" clId="{6ACF9866-5BB1-DF4A-B337-73C1AC342A4F}" dt="2020-10-05T13:50:30.842" v="1048" actId="20577"/>
          <ac:spMkLst>
            <pc:docMk/>
            <pc:sldMk cId="2020845240" sldId="301"/>
            <ac:spMk id="2" creationId="{00000000-0000-0000-0000-000000000000}"/>
          </ac:spMkLst>
        </pc:spChg>
        <pc:spChg chg="add mod">
          <ac:chgData name="Christian Gasser" userId="dce42987-8c4b-417a-bbba-f94ba84d6778" providerId="ADAL" clId="{6ACF9866-5BB1-DF4A-B337-73C1AC342A4F}" dt="2020-10-06T10:12:33.087" v="3055" actId="20577"/>
          <ac:spMkLst>
            <pc:docMk/>
            <pc:sldMk cId="2020845240" sldId="301"/>
            <ac:spMk id="3" creationId="{5D58C9BF-4657-4746-B0C3-D30DACB308D6}"/>
          </ac:spMkLst>
        </pc:spChg>
        <pc:picChg chg="mod">
          <ac:chgData name="Christian Gasser" userId="dce42987-8c4b-417a-bbba-f94ba84d6778" providerId="ADAL" clId="{6ACF9866-5BB1-DF4A-B337-73C1AC342A4F}" dt="2020-10-05T13:50:19.562" v="1024" actId="1076"/>
          <ac:picMkLst>
            <pc:docMk/>
            <pc:sldMk cId="2020845240" sldId="301"/>
            <ac:picMk id="5" creationId="{00000000-0000-0000-0000-000000000000}"/>
          </ac:picMkLst>
        </pc:picChg>
      </pc:sldChg>
      <pc:sldChg chg="modSp mod">
        <pc:chgData name="Christian Gasser" userId="dce42987-8c4b-417a-bbba-f94ba84d6778" providerId="ADAL" clId="{6ACF9866-5BB1-DF4A-B337-73C1AC342A4F}" dt="2020-10-06T10:12:06.129" v="3041" actId="20577"/>
        <pc:sldMkLst>
          <pc:docMk/>
          <pc:sldMk cId="2358331400" sldId="302"/>
        </pc:sldMkLst>
        <pc:spChg chg="mod">
          <ac:chgData name="Christian Gasser" userId="dce42987-8c4b-417a-bbba-f94ba84d6778" providerId="ADAL" clId="{6ACF9866-5BB1-DF4A-B337-73C1AC342A4F}" dt="2020-10-05T13:46:14.596" v="701" actId="14100"/>
          <ac:spMkLst>
            <pc:docMk/>
            <pc:sldMk cId="2358331400" sldId="302"/>
            <ac:spMk id="2" creationId="{00000000-0000-0000-0000-000000000000}"/>
          </ac:spMkLst>
        </pc:spChg>
        <pc:spChg chg="mod">
          <ac:chgData name="Christian Gasser" userId="dce42987-8c4b-417a-bbba-f94ba84d6778" providerId="ADAL" clId="{6ACF9866-5BB1-DF4A-B337-73C1AC342A4F}" dt="2020-10-06T10:12:06.129" v="3041" actId="20577"/>
          <ac:spMkLst>
            <pc:docMk/>
            <pc:sldMk cId="2358331400" sldId="302"/>
            <ac:spMk id="6" creationId="{00000000-0000-0000-0000-000000000000}"/>
          </ac:spMkLst>
        </pc:spChg>
        <pc:picChg chg="mod">
          <ac:chgData name="Christian Gasser" userId="dce42987-8c4b-417a-bbba-f94ba84d6778" providerId="ADAL" clId="{6ACF9866-5BB1-DF4A-B337-73C1AC342A4F}" dt="2020-10-06T09:48:14.555" v="1940" actId="1076"/>
          <ac:picMkLst>
            <pc:docMk/>
            <pc:sldMk cId="2358331400" sldId="302"/>
            <ac:picMk id="5" creationId="{00000000-0000-0000-0000-000000000000}"/>
          </ac:picMkLst>
        </pc:picChg>
      </pc:sldChg>
      <pc:sldChg chg="addSp modSp mod">
        <pc:chgData name="Christian Gasser" userId="dce42987-8c4b-417a-bbba-f94ba84d6778" providerId="ADAL" clId="{6ACF9866-5BB1-DF4A-B337-73C1AC342A4F}" dt="2020-10-06T09:48:08.322" v="1939" actId="1076"/>
        <pc:sldMkLst>
          <pc:docMk/>
          <pc:sldMk cId="394210445" sldId="304"/>
        </pc:sldMkLst>
        <pc:spChg chg="mod">
          <ac:chgData name="Christian Gasser" userId="dce42987-8c4b-417a-bbba-f94ba84d6778" providerId="ADAL" clId="{6ACF9866-5BB1-DF4A-B337-73C1AC342A4F}" dt="2020-10-05T13:33:48.252" v="407" actId="20577"/>
          <ac:spMkLst>
            <pc:docMk/>
            <pc:sldMk cId="394210445" sldId="304"/>
            <ac:spMk id="2" creationId="{00000000-0000-0000-0000-000000000000}"/>
          </ac:spMkLst>
        </pc:spChg>
        <pc:spChg chg="add mod">
          <ac:chgData name="Christian Gasser" userId="dce42987-8c4b-417a-bbba-f94ba84d6778" providerId="ADAL" clId="{6ACF9866-5BB1-DF4A-B337-73C1AC342A4F}" dt="2020-10-05T14:39:59.848" v="1316" actId="1076"/>
          <ac:spMkLst>
            <pc:docMk/>
            <pc:sldMk cId="394210445" sldId="304"/>
            <ac:spMk id="3" creationId="{516EB038-D902-8449-9F26-C44EA2B9D4C4}"/>
          </ac:spMkLst>
        </pc:spChg>
        <pc:spChg chg="mod">
          <ac:chgData name="Christian Gasser" userId="dce42987-8c4b-417a-bbba-f94ba84d6778" providerId="ADAL" clId="{6ACF9866-5BB1-DF4A-B337-73C1AC342A4F}" dt="2020-10-06T09:47:51.850" v="1938" actId="20577"/>
          <ac:spMkLst>
            <pc:docMk/>
            <pc:sldMk cId="394210445" sldId="304"/>
            <ac:spMk id="9" creationId="{00000000-0000-0000-0000-000000000000}"/>
          </ac:spMkLst>
        </pc:spChg>
        <pc:spChg chg="mod">
          <ac:chgData name="Christian Gasser" userId="dce42987-8c4b-417a-bbba-f94ba84d6778" providerId="ADAL" clId="{6ACF9866-5BB1-DF4A-B337-73C1AC342A4F}" dt="2020-10-06T09:48:08.322" v="1939" actId="1076"/>
          <ac:spMkLst>
            <pc:docMk/>
            <pc:sldMk cId="394210445" sldId="304"/>
            <ac:spMk id="13" creationId="{00000000-0000-0000-0000-000000000000}"/>
          </ac:spMkLst>
        </pc:spChg>
        <pc:picChg chg="mod">
          <ac:chgData name="Christian Gasser" userId="dce42987-8c4b-417a-bbba-f94ba84d6778" providerId="ADAL" clId="{6ACF9866-5BB1-DF4A-B337-73C1AC342A4F}" dt="2020-10-05T13:32:34.864" v="379" actId="1076"/>
          <ac:picMkLst>
            <pc:docMk/>
            <pc:sldMk cId="394210445" sldId="304"/>
            <ac:picMk id="5" creationId="{00000000-0000-0000-0000-000000000000}"/>
          </ac:picMkLst>
        </pc:picChg>
      </pc:sldChg>
      <pc:sldChg chg="addSp delSp modSp mod">
        <pc:chgData name="Christian Gasser" userId="dce42987-8c4b-417a-bbba-f94ba84d6778" providerId="ADAL" clId="{6ACF9866-5BB1-DF4A-B337-73C1AC342A4F}" dt="2020-10-06T09:25:43.299" v="1893" actId="26606"/>
        <pc:sldMkLst>
          <pc:docMk/>
          <pc:sldMk cId="984605524" sldId="305"/>
        </pc:sldMkLst>
        <pc:spChg chg="mod">
          <ac:chgData name="Christian Gasser" userId="dce42987-8c4b-417a-bbba-f94ba84d6778" providerId="ADAL" clId="{6ACF9866-5BB1-DF4A-B337-73C1AC342A4F}" dt="2020-10-06T09:25:43.299" v="1893" actId="26606"/>
          <ac:spMkLst>
            <pc:docMk/>
            <pc:sldMk cId="984605524" sldId="305"/>
            <ac:spMk id="2" creationId="{00000000-0000-0000-0000-000000000000}"/>
          </ac:spMkLst>
        </pc:spChg>
        <pc:spChg chg="add del mod">
          <ac:chgData name="Christian Gasser" userId="dce42987-8c4b-417a-bbba-f94ba84d6778" providerId="ADAL" clId="{6ACF9866-5BB1-DF4A-B337-73C1AC342A4F}" dt="2020-10-06T09:25:43.299" v="1893" actId="26606"/>
          <ac:spMkLst>
            <pc:docMk/>
            <pc:sldMk cId="984605524" sldId="305"/>
            <ac:spMk id="3" creationId="{00000000-0000-0000-0000-000000000000}"/>
          </ac:spMkLst>
        </pc:spChg>
        <pc:spChg chg="mod">
          <ac:chgData name="Christian Gasser" userId="dce42987-8c4b-417a-bbba-f94ba84d6778" providerId="ADAL" clId="{6ACF9866-5BB1-DF4A-B337-73C1AC342A4F}" dt="2020-10-06T09:25:43.299" v="1893" actId="26606"/>
          <ac:spMkLst>
            <pc:docMk/>
            <pc:sldMk cId="984605524" sldId="305"/>
            <ac:spMk id="4" creationId="{00000000-0000-0000-0000-000000000000}"/>
          </ac:spMkLst>
        </pc:spChg>
        <pc:graphicFrameChg chg="add del">
          <ac:chgData name="Christian Gasser" userId="dce42987-8c4b-417a-bbba-f94ba84d6778" providerId="ADAL" clId="{6ACF9866-5BB1-DF4A-B337-73C1AC342A4F}" dt="2020-10-06T09:25:43.299" v="1893" actId="26606"/>
          <ac:graphicFrameMkLst>
            <pc:docMk/>
            <pc:sldMk cId="984605524" sldId="305"/>
            <ac:graphicFrameMk id="6" creationId="{8EAB17F8-9DEA-47BE-9789-70CC3CD667D9}"/>
          </ac:graphicFrameMkLst>
        </pc:graphicFrameChg>
      </pc:sldChg>
      <pc:sldChg chg="modSp mod">
        <pc:chgData name="Christian Gasser" userId="dce42987-8c4b-417a-bbba-f94ba84d6778" providerId="ADAL" clId="{6ACF9866-5BB1-DF4A-B337-73C1AC342A4F}" dt="2020-10-05T13:01:39.525" v="303" actId="20577"/>
        <pc:sldMkLst>
          <pc:docMk/>
          <pc:sldMk cId="1749915669" sldId="306"/>
        </pc:sldMkLst>
        <pc:spChg chg="mod">
          <ac:chgData name="Christian Gasser" userId="dce42987-8c4b-417a-bbba-f94ba84d6778" providerId="ADAL" clId="{6ACF9866-5BB1-DF4A-B337-73C1AC342A4F}" dt="2020-10-05T12:56:45.677" v="90" actId="14100"/>
          <ac:spMkLst>
            <pc:docMk/>
            <pc:sldMk cId="1749915669" sldId="306"/>
            <ac:spMk id="2" creationId="{00000000-0000-0000-0000-000000000000}"/>
          </ac:spMkLst>
        </pc:spChg>
        <pc:spChg chg="mod">
          <ac:chgData name="Christian Gasser" userId="dce42987-8c4b-417a-bbba-f94ba84d6778" providerId="ADAL" clId="{6ACF9866-5BB1-DF4A-B337-73C1AC342A4F}" dt="2020-10-05T13:01:39.525" v="303" actId="20577"/>
          <ac:spMkLst>
            <pc:docMk/>
            <pc:sldMk cId="1749915669" sldId="306"/>
            <ac:spMk id="3" creationId="{00000000-0000-0000-0000-000000000000}"/>
          </ac:spMkLst>
        </pc:spChg>
      </pc:sldChg>
      <pc:sldChg chg="modSp mod">
        <pc:chgData name="Christian Gasser" userId="dce42987-8c4b-417a-bbba-f94ba84d6778" providerId="ADAL" clId="{6ACF9866-5BB1-DF4A-B337-73C1AC342A4F}" dt="2020-10-06T10:10:36.163" v="2971" actId="20577"/>
        <pc:sldMkLst>
          <pc:docMk/>
          <pc:sldMk cId="860307995" sldId="307"/>
        </pc:sldMkLst>
        <pc:spChg chg="mod">
          <ac:chgData name="Christian Gasser" userId="dce42987-8c4b-417a-bbba-f94ba84d6778" providerId="ADAL" clId="{6ACF9866-5BB1-DF4A-B337-73C1AC342A4F}" dt="2020-10-06T10:10:36.163" v="2971" actId="20577"/>
          <ac:spMkLst>
            <pc:docMk/>
            <pc:sldMk cId="860307995" sldId="307"/>
            <ac:spMk id="3" creationId="{00000000-0000-0000-0000-000000000000}"/>
          </ac:spMkLst>
        </pc:spChg>
      </pc:sldChg>
      <pc:sldChg chg="addSp delSp modSp add mod">
        <pc:chgData name="Christian Gasser" userId="dce42987-8c4b-417a-bbba-f94ba84d6778" providerId="ADAL" clId="{6ACF9866-5BB1-DF4A-B337-73C1AC342A4F}" dt="2020-10-06T10:15:41.664" v="3098"/>
        <pc:sldMkLst>
          <pc:docMk/>
          <pc:sldMk cId="3521644022" sldId="308"/>
        </pc:sldMkLst>
        <pc:spChg chg="del">
          <ac:chgData name="Christian Gasser" userId="dce42987-8c4b-417a-bbba-f94ba84d6778" providerId="ADAL" clId="{6ACF9866-5BB1-DF4A-B337-73C1AC342A4F}" dt="2020-10-05T14:41:51.410" v="1321" actId="26606"/>
          <ac:spMkLst>
            <pc:docMk/>
            <pc:sldMk cId="3521644022" sldId="308"/>
            <ac:spMk id="2" creationId="{F1F7333A-CA7B-D147-B58E-A1D3E4AE26B5}"/>
          </ac:spMkLst>
        </pc:spChg>
        <pc:spChg chg="del">
          <ac:chgData name="Christian Gasser" userId="dce42987-8c4b-417a-bbba-f94ba84d6778" providerId="ADAL" clId="{6ACF9866-5BB1-DF4A-B337-73C1AC342A4F}" dt="2020-10-05T14:41:40.826" v="1318"/>
          <ac:spMkLst>
            <pc:docMk/>
            <pc:sldMk cId="3521644022" sldId="308"/>
            <ac:spMk id="3" creationId="{040D3E3B-CE25-284C-98F8-0663C18C4616}"/>
          </ac:spMkLst>
        </pc:spChg>
        <pc:spChg chg="mod ord">
          <ac:chgData name="Christian Gasser" userId="dce42987-8c4b-417a-bbba-f94ba84d6778" providerId="ADAL" clId="{6ACF9866-5BB1-DF4A-B337-73C1AC342A4F}" dt="2020-10-05T14:41:51.410" v="1321" actId="26606"/>
          <ac:spMkLst>
            <pc:docMk/>
            <pc:sldMk cId="3521644022" sldId="308"/>
            <ac:spMk id="4" creationId="{7B0864D5-B038-144D-841D-D5D2711D612D}"/>
          </ac:spMkLst>
        </pc:spChg>
        <pc:spChg chg="add mod">
          <ac:chgData name="Christian Gasser" userId="dce42987-8c4b-417a-bbba-f94ba84d6778" providerId="ADAL" clId="{6ACF9866-5BB1-DF4A-B337-73C1AC342A4F}" dt="2020-10-06T10:15:41.664" v="3098"/>
          <ac:spMkLst>
            <pc:docMk/>
            <pc:sldMk cId="3521644022" sldId="308"/>
            <ac:spMk id="7" creationId="{26E4898C-9DD4-6B4A-AC74-8A2C53B84255}"/>
          </ac:spMkLst>
        </pc:spChg>
        <pc:spChg chg="add mod">
          <ac:chgData name="Christian Gasser" userId="dce42987-8c4b-417a-bbba-f94ba84d6778" providerId="ADAL" clId="{6ACF9866-5BB1-DF4A-B337-73C1AC342A4F}" dt="2020-10-05T14:43:39.139" v="1501" actId="14100"/>
          <ac:spMkLst>
            <pc:docMk/>
            <pc:sldMk cId="3521644022" sldId="308"/>
            <ac:spMk id="10" creationId="{25F36B59-B076-4EFA-9175-FCE940F7D504}"/>
          </ac:spMkLst>
        </pc:spChg>
        <pc:picChg chg="add mod">
          <ac:chgData name="Christian Gasser" userId="dce42987-8c4b-417a-bbba-f94ba84d6778" providerId="ADAL" clId="{6ACF9866-5BB1-DF4A-B337-73C1AC342A4F}" dt="2020-10-05T14:44:39.663" v="1506" actId="1076"/>
          <ac:picMkLst>
            <pc:docMk/>
            <pc:sldMk cId="3521644022" sldId="308"/>
            <ac:picMk id="5" creationId="{623B91F0-8B1F-7847-8CA6-08619A08DF1F}"/>
          </ac:picMkLst>
        </pc:picChg>
      </pc:sldChg>
      <pc:sldChg chg="addSp delSp modSp add mod">
        <pc:chgData name="Christian Gasser" userId="dce42987-8c4b-417a-bbba-f94ba84d6778" providerId="ADAL" clId="{6ACF9866-5BB1-DF4A-B337-73C1AC342A4F}" dt="2020-10-06T10:05:12.024" v="2534" actId="313"/>
        <pc:sldMkLst>
          <pc:docMk/>
          <pc:sldMk cId="1562297527" sldId="309"/>
        </pc:sldMkLst>
        <pc:spChg chg="mod">
          <ac:chgData name="Christian Gasser" userId="dce42987-8c4b-417a-bbba-f94ba84d6778" providerId="ADAL" clId="{6ACF9866-5BB1-DF4A-B337-73C1AC342A4F}" dt="2020-10-05T14:53:56.970" v="1789" actId="20577"/>
          <ac:spMkLst>
            <pc:docMk/>
            <pc:sldMk cId="1562297527" sldId="309"/>
            <ac:spMk id="2" creationId="{00000000-0000-0000-0000-000000000000}"/>
          </ac:spMkLst>
        </pc:spChg>
        <pc:spChg chg="mod">
          <ac:chgData name="Christian Gasser" userId="dce42987-8c4b-417a-bbba-f94ba84d6778" providerId="ADAL" clId="{6ACF9866-5BB1-DF4A-B337-73C1AC342A4F}" dt="2020-10-06T10:05:12.024" v="2534" actId="313"/>
          <ac:spMkLst>
            <pc:docMk/>
            <pc:sldMk cId="1562297527" sldId="309"/>
            <ac:spMk id="3" creationId="{00000000-0000-0000-0000-000000000000}"/>
          </ac:spMkLst>
        </pc:spChg>
        <pc:spChg chg="add del mod">
          <ac:chgData name="Christian Gasser" userId="dce42987-8c4b-417a-bbba-f94ba84d6778" providerId="ADAL" clId="{6ACF9866-5BB1-DF4A-B337-73C1AC342A4F}" dt="2020-10-05T14:54:02.836" v="1791"/>
          <ac:spMkLst>
            <pc:docMk/>
            <pc:sldMk cId="1562297527" sldId="309"/>
            <ac:spMk id="5" creationId="{DFDAB87A-1B6A-3F42-AED7-F362CEAAE25D}"/>
          </ac:spMkLst>
        </pc:spChg>
        <pc:spChg chg="add mod">
          <ac:chgData name="Christian Gasser" userId="dce42987-8c4b-417a-bbba-f94ba84d6778" providerId="ADAL" clId="{6ACF9866-5BB1-DF4A-B337-73C1AC342A4F}" dt="2020-10-06T09:45:52.002" v="1913" actId="1076"/>
          <ac:spMkLst>
            <pc:docMk/>
            <pc:sldMk cId="1562297527" sldId="309"/>
            <ac:spMk id="7" creationId="{DF07EEF8-9AD3-1E4F-BD28-E7DFDA444046}"/>
          </ac:spMkLst>
        </pc:spChg>
        <pc:picChg chg="add mod">
          <ac:chgData name="Christian Gasser" userId="dce42987-8c4b-417a-bbba-f94ba84d6778" providerId="ADAL" clId="{6ACF9866-5BB1-DF4A-B337-73C1AC342A4F}" dt="2020-10-06T09:24:59.282" v="1887" actId="14100"/>
          <ac:picMkLst>
            <pc:docMk/>
            <pc:sldMk cId="1562297527" sldId="309"/>
            <ac:picMk id="6" creationId="{5658E0FA-4AFD-C349-92E5-4E486112A396}"/>
          </ac:picMkLst>
        </pc:picChg>
      </pc:sldChg>
      <pc:sldChg chg="addSp delSp modSp add mod">
        <pc:chgData name="Christian Gasser" userId="dce42987-8c4b-417a-bbba-f94ba84d6778" providerId="ADAL" clId="{6ACF9866-5BB1-DF4A-B337-73C1AC342A4F}" dt="2020-10-06T10:08:02.293" v="2793" actId="20577"/>
        <pc:sldMkLst>
          <pc:docMk/>
          <pc:sldMk cId="2587643352" sldId="310"/>
        </pc:sldMkLst>
        <pc:spChg chg="mod">
          <ac:chgData name="Christian Gasser" userId="dce42987-8c4b-417a-bbba-f94ba84d6778" providerId="ADAL" clId="{6ACF9866-5BB1-DF4A-B337-73C1AC342A4F}" dt="2020-10-06T07:46:20.602" v="1858" actId="20577"/>
          <ac:spMkLst>
            <pc:docMk/>
            <pc:sldMk cId="2587643352" sldId="310"/>
            <ac:spMk id="2" creationId="{00000000-0000-0000-0000-000000000000}"/>
          </ac:spMkLst>
        </pc:spChg>
        <pc:spChg chg="mod">
          <ac:chgData name="Christian Gasser" userId="dce42987-8c4b-417a-bbba-f94ba84d6778" providerId="ADAL" clId="{6ACF9866-5BB1-DF4A-B337-73C1AC342A4F}" dt="2020-10-06T10:08:02.293" v="2793" actId="20577"/>
          <ac:spMkLst>
            <pc:docMk/>
            <pc:sldMk cId="2587643352" sldId="310"/>
            <ac:spMk id="3" creationId="{00000000-0000-0000-0000-000000000000}"/>
          </ac:spMkLst>
        </pc:spChg>
        <pc:spChg chg="add mod">
          <ac:chgData name="Christian Gasser" userId="dce42987-8c4b-417a-bbba-f94ba84d6778" providerId="ADAL" clId="{6ACF9866-5BB1-DF4A-B337-73C1AC342A4F}" dt="2020-10-06T09:46:04.840" v="1915" actId="1076"/>
          <ac:spMkLst>
            <pc:docMk/>
            <pc:sldMk cId="2587643352" sldId="310"/>
            <ac:spMk id="7" creationId="{AA0B09B1-B658-F64D-AF5C-725770DF19AE}"/>
          </ac:spMkLst>
        </pc:spChg>
        <pc:picChg chg="add del mod">
          <ac:chgData name="Christian Gasser" userId="dce42987-8c4b-417a-bbba-f94ba84d6778" providerId="ADAL" clId="{6ACF9866-5BB1-DF4A-B337-73C1AC342A4F}" dt="2020-10-06T09:24:46.782" v="1884" actId="21"/>
          <ac:picMkLst>
            <pc:docMk/>
            <pc:sldMk cId="2587643352" sldId="310"/>
            <ac:picMk id="5" creationId="{ACD82B05-28D9-6348-83EE-671E60961C66}"/>
          </ac:picMkLst>
        </pc:picChg>
        <pc:picChg chg="add mod">
          <ac:chgData name="Christian Gasser" userId="dce42987-8c4b-417a-bbba-f94ba84d6778" providerId="ADAL" clId="{6ACF9866-5BB1-DF4A-B337-73C1AC342A4F}" dt="2020-10-06T10:05:27.196" v="2536" actId="1076"/>
          <ac:picMkLst>
            <pc:docMk/>
            <pc:sldMk cId="2587643352" sldId="310"/>
            <ac:picMk id="6" creationId="{50297AF1-CF3C-DB4D-80F8-95AC7149EA63}"/>
          </ac:picMkLst>
        </pc:picChg>
      </pc:sldChg>
      <pc:sldChg chg="addSp delSp modSp add mod">
        <pc:chgData name="Christian Gasser" userId="dce42987-8c4b-417a-bbba-f94ba84d6778" providerId="ADAL" clId="{6ACF9866-5BB1-DF4A-B337-73C1AC342A4F}" dt="2020-10-06T10:08:51.774" v="2923" actId="20577"/>
        <pc:sldMkLst>
          <pc:docMk/>
          <pc:sldMk cId="1892405369" sldId="311"/>
        </pc:sldMkLst>
        <pc:spChg chg="mod">
          <ac:chgData name="Christian Gasser" userId="dce42987-8c4b-417a-bbba-f94ba84d6778" providerId="ADAL" clId="{6ACF9866-5BB1-DF4A-B337-73C1AC342A4F}" dt="2020-10-06T07:46:31.458" v="1875" actId="20577"/>
          <ac:spMkLst>
            <pc:docMk/>
            <pc:sldMk cId="1892405369" sldId="311"/>
            <ac:spMk id="2" creationId="{00000000-0000-0000-0000-000000000000}"/>
          </ac:spMkLst>
        </pc:spChg>
        <pc:spChg chg="mod">
          <ac:chgData name="Christian Gasser" userId="dce42987-8c4b-417a-bbba-f94ba84d6778" providerId="ADAL" clId="{6ACF9866-5BB1-DF4A-B337-73C1AC342A4F}" dt="2020-10-06T10:08:51.774" v="2923" actId="20577"/>
          <ac:spMkLst>
            <pc:docMk/>
            <pc:sldMk cId="1892405369" sldId="311"/>
            <ac:spMk id="3" creationId="{00000000-0000-0000-0000-000000000000}"/>
          </ac:spMkLst>
        </pc:spChg>
        <pc:spChg chg="add mod">
          <ac:chgData name="Christian Gasser" userId="dce42987-8c4b-417a-bbba-f94ba84d6778" providerId="ADAL" clId="{6ACF9866-5BB1-DF4A-B337-73C1AC342A4F}" dt="2020-10-06T09:46:11.622" v="1917" actId="1076"/>
          <ac:spMkLst>
            <pc:docMk/>
            <pc:sldMk cId="1892405369" sldId="311"/>
            <ac:spMk id="7" creationId="{928C2D9B-A6C9-1945-9D1B-9A152347EFCB}"/>
          </ac:spMkLst>
        </pc:spChg>
        <pc:picChg chg="add del">
          <ac:chgData name="Christian Gasser" userId="dce42987-8c4b-417a-bbba-f94ba84d6778" providerId="ADAL" clId="{6ACF9866-5BB1-DF4A-B337-73C1AC342A4F}" dt="2020-10-06T09:26:03.947" v="1896"/>
          <ac:picMkLst>
            <pc:docMk/>
            <pc:sldMk cId="1892405369" sldId="311"/>
            <ac:picMk id="5" creationId="{C54CCC60-A909-FA4B-A59A-95AD2D9B4317}"/>
          </ac:picMkLst>
        </pc:picChg>
        <pc:picChg chg="add mod">
          <ac:chgData name="Christian Gasser" userId="dce42987-8c4b-417a-bbba-f94ba84d6778" providerId="ADAL" clId="{6ACF9866-5BB1-DF4A-B337-73C1AC342A4F}" dt="2020-10-06T09:26:18.406" v="1901" actId="1076"/>
          <ac:picMkLst>
            <pc:docMk/>
            <pc:sldMk cId="1892405369" sldId="311"/>
            <ac:picMk id="6" creationId="{33D26312-6BF1-0149-A7AF-9C6D19024CAB}"/>
          </ac:picMkLst>
        </pc:picChg>
      </pc:sldChg>
      <pc:sldChg chg="modSp add del mod ord">
        <pc:chgData name="Christian Gasser" userId="dce42987-8c4b-417a-bbba-f94ba84d6778" providerId="ADAL" clId="{6ACF9866-5BB1-DF4A-B337-73C1AC342A4F}" dt="2020-10-06T10:09:33.478" v="2927" actId="2696"/>
        <pc:sldMkLst>
          <pc:docMk/>
          <pc:sldMk cId="1305544079" sldId="312"/>
        </pc:sldMkLst>
        <pc:spChg chg="mod">
          <ac:chgData name="Christian Gasser" userId="dce42987-8c4b-417a-bbba-f94ba84d6778" providerId="ADAL" clId="{6ACF9866-5BB1-DF4A-B337-73C1AC342A4F}" dt="2020-10-06T10:09:13.146" v="2926" actId="20577"/>
          <ac:spMkLst>
            <pc:docMk/>
            <pc:sldMk cId="1305544079" sldId="312"/>
            <ac:spMk id="3" creationId="{00000000-0000-0000-0000-000000000000}"/>
          </ac:spMkLst>
        </pc:spChg>
      </pc:sldChg>
      <pc:sldChg chg="add del">
        <pc:chgData name="Christian Gasser" userId="dce42987-8c4b-417a-bbba-f94ba84d6778" providerId="ADAL" clId="{6ACF9866-5BB1-DF4A-B337-73C1AC342A4F}" dt="2020-10-06T10:13:20.316" v="3056" actId="2696"/>
        <pc:sldMkLst>
          <pc:docMk/>
          <pc:sldMk cId="2471989196" sldId="313"/>
        </pc:sldMkLst>
      </pc:sldChg>
    </pc:docChg>
  </pc:docChgLst>
  <pc:docChgLst>
    <pc:chgData name="Christian Gasser" userId="dce42987-8c4b-417a-bbba-f94ba84d6778" providerId="ADAL" clId="{04B5E36C-CD07-9049-8A38-C029D0DC0A95}"/>
    <pc:docChg chg="custSel delSld modSld sldOrd">
      <pc:chgData name="Christian Gasser" userId="dce42987-8c4b-417a-bbba-f94ba84d6778" providerId="ADAL" clId="{04B5E36C-CD07-9049-8A38-C029D0DC0A95}" dt="2021-05-06T10:55:20.406" v="170" actId="14100"/>
      <pc:docMkLst>
        <pc:docMk/>
      </pc:docMkLst>
      <pc:sldChg chg="modSp mod">
        <pc:chgData name="Christian Gasser" userId="dce42987-8c4b-417a-bbba-f94ba84d6778" providerId="ADAL" clId="{04B5E36C-CD07-9049-8A38-C029D0DC0A95}" dt="2021-05-06T09:27:33.107" v="110" actId="20577"/>
        <pc:sldMkLst>
          <pc:docMk/>
          <pc:sldMk cId="365515610" sldId="256"/>
        </pc:sldMkLst>
        <pc:spChg chg="mod">
          <ac:chgData name="Christian Gasser" userId="dce42987-8c4b-417a-bbba-f94ba84d6778" providerId="ADAL" clId="{04B5E36C-CD07-9049-8A38-C029D0DC0A95}" dt="2021-05-06T09:27:33.107" v="110" actId="20577"/>
          <ac:spMkLst>
            <pc:docMk/>
            <pc:sldMk cId="365515610" sldId="256"/>
            <ac:spMk id="2" creationId="{00000000-0000-0000-0000-000000000000}"/>
          </ac:spMkLst>
        </pc:spChg>
        <pc:spChg chg="mod">
          <ac:chgData name="Christian Gasser" userId="dce42987-8c4b-417a-bbba-f94ba84d6778" providerId="ADAL" clId="{04B5E36C-CD07-9049-8A38-C029D0DC0A95}" dt="2021-05-06T09:26:43.832" v="2" actId="20577"/>
          <ac:spMkLst>
            <pc:docMk/>
            <pc:sldMk cId="365515610" sldId="256"/>
            <ac:spMk id="3" creationId="{00000000-0000-0000-0000-000000000000}"/>
          </ac:spMkLst>
        </pc:spChg>
      </pc:sldChg>
      <pc:sldChg chg="modSp mod">
        <pc:chgData name="Christian Gasser" userId="dce42987-8c4b-417a-bbba-f94ba84d6778" providerId="ADAL" clId="{04B5E36C-CD07-9049-8A38-C029D0DC0A95}" dt="2021-05-06T10:55:20.406" v="170" actId="14100"/>
        <pc:sldMkLst>
          <pc:docMk/>
          <pc:sldMk cId="2576768237" sldId="267"/>
        </pc:sldMkLst>
        <pc:spChg chg="mod">
          <ac:chgData name="Christian Gasser" userId="dce42987-8c4b-417a-bbba-f94ba84d6778" providerId="ADAL" clId="{04B5E36C-CD07-9049-8A38-C029D0DC0A95}" dt="2021-05-06T10:55:20.406" v="170" actId="14100"/>
          <ac:spMkLst>
            <pc:docMk/>
            <pc:sldMk cId="2576768237" sldId="267"/>
            <ac:spMk id="5" creationId="{9AF86D24-0C9B-9748-A4DA-7450375BB8F4}"/>
          </ac:spMkLst>
        </pc:spChg>
      </pc:sldChg>
      <pc:sldChg chg="ord">
        <pc:chgData name="Christian Gasser" userId="dce42987-8c4b-417a-bbba-f94ba84d6778" providerId="ADAL" clId="{04B5E36C-CD07-9049-8A38-C029D0DC0A95}" dt="2021-05-06T10:01:20.916" v="111" actId="20578"/>
        <pc:sldMkLst>
          <pc:docMk/>
          <pc:sldMk cId="501513557" sldId="268"/>
        </pc:sldMkLst>
      </pc:sldChg>
      <pc:sldChg chg="ord">
        <pc:chgData name="Christian Gasser" userId="dce42987-8c4b-417a-bbba-f94ba84d6778" providerId="ADAL" clId="{04B5E36C-CD07-9049-8A38-C029D0DC0A95}" dt="2021-05-06T10:01:20.916" v="111" actId="20578"/>
        <pc:sldMkLst>
          <pc:docMk/>
          <pc:sldMk cId="3232584705" sldId="269"/>
        </pc:sldMkLst>
      </pc:sldChg>
      <pc:sldChg chg="addSp delSp modSp mod">
        <pc:chgData name="Christian Gasser" userId="dce42987-8c4b-417a-bbba-f94ba84d6778" providerId="ADAL" clId="{04B5E36C-CD07-9049-8A38-C029D0DC0A95}" dt="2021-05-06T10:49:56.094" v="115"/>
        <pc:sldMkLst>
          <pc:docMk/>
          <pc:sldMk cId="587812664" sldId="270"/>
        </pc:sldMkLst>
        <pc:spChg chg="del">
          <ac:chgData name="Christian Gasser" userId="dce42987-8c4b-417a-bbba-f94ba84d6778" providerId="ADAL" clId="{04B5E36C-CD07-9049-8A38-C029D0DC0A95}" dt="2021-05-06T10:49:53.416" v="113" actId="478"/>
          <ac:spMkLst>
            <pc:docMk/>
            <pc:sldMk cId="587812664" sldId="270"/>
            <ac:spMk id="5" creationId="{F5A3A189-E592-FF4E-8C5C-7CDE6F02BA8C}"/>
          </ac:spMkLst>
        </pc:spChg>
        <pc:spChg chg="add del mod">
          <ac:chgData name="Christian Gasser" userId="dce42987-8c4b-417a-bbba-f94ba84d6778" providerId="ADAL" clId="{04B5E36C-CD07-9049-8A38-C029D0DC0A95}" dt="2021-05-06T10:49:56.094" v="115"/>
          <ac:spMkLst>
            <pc:docMk/>
            <pc:sldMk cId="587812664" sldId="270"/>
            <ac:spMk id="6" creationId="{58DD56A2-59A7-CB44-886A-D443EB42038F}"/>
          </ac:spMkLst>
        </pc:spChg>
      </pc:sldChg>
      <pc:sldChg chg="delSp mod">
        <pc:chgData name="Christian Gasser" userId="dce42987-8c4b-417a-bbba-f94ba84d6778" providerId="ADAL" clId="{04B5E36C-CD07-9049-8A38-C029D0DC0A95}" dt="2021-05-06T10:50:05.134" v="116" actId="478"/>
        <pc:sldMkLst>
          <pc:docMk/>
          <pc:sldMk cId="3814221031" sldId="279"/>
        </pc:sldMkLst>
        <pc:spChg chg="del">
          <ac:chgData name="Christian Gasser" userId="dce42987-8c4b-417a-bbba-f94ba84d6778" providerId="ADAL" clId="{04B5E36C-CD07-9049-8A38-C029D0DC0A95}" dt="2021-05-06T10:50:05.134" v="116" actId="478"/>
          <ac:spMkLst>
            <pc:docMk/>
            <pc:sldMk cId="3814221031" sldId="279"/>
            <ac:spMk id="5" creationId="{93E1C482-C578-BF4A-AFBB-071A76F5425E}"/>
          </ac:spMkLst>
        </pc:spChg>
      </pc:sldChg>
      <pc:sldChg chg="addSp delSp modSp mod">
        <pc:chgData name="Christian Gasser" userId="dce42987-8c4b-417a-bbba-f94ba84d6778" providerId="ADAL" clId="{04B5E36C-CD07-9049-8A38-C029D0DC0A95}" dt="2021-05-06T10:53:58.964" v="134" actId="1076"/>
        <pc:sldMkLst>
          <pc:docMk/>
          <pc:sldMk cId="1367307977" sldId="280"/>
        </pc:sldMkLst>
        <pc:spChg chg="del">
          <ac:chgData name="Christian Gasser" userId="dce42987-8c4b-417a-bbba-f94ba84d6778" providerId="ADAL" clId="{04B5E36C-CD07-9049-8A38-C029D0DC0A95}" dt="2021-05-06T10:50:14.338" v="117" actId="478"/>
          <ac:spMkLst>
            <pc:docMk/>
            <pc:sldMk cId="1367307977" sldId="280"/>
            <ac:spMk id="5" creationId="{8C9D59D3-7BAB-A14B-83C9-45A6A859982A}"/>
          </ac:spMkLst>
        </pc:spChg>
        <pc:picChg chg="del">
          <ac:chgData name="Christian Gasser" userId="dce42987-8c4b-417a-bbba-f94ba84d6778" providerId="ADAL" clId="{04B5E36C-CD07-9049-8A38-C029D0DC0A95}" dt="2021-05-06T10:50:16.837" v="118" actId="478"/>
          <ac:picMkLst>
            <pc:docMk/>
            <pc:sldMk cId="1367307977" sldId="280"/>
            <ac:picMk id="3" creationId="{B4F3FB03-C63C-E84E-900D-98F20DEE3A4D}"/>
          </ac:picMkLst>
        </pc:picChg>
        <pc:picChg chg="add mod">
          <ac:chgData name="Christian Gasser" userId="dce42987-8c4b-417a-bbba-f94ba84d6778" providerId="ADAL" clId="{04B5E36C-CD07-9049-8A38-C029D0DC0A95}" dt="2021-05-06T10:53:58.964" v="134" actId="1076"/>
          <ac:picMkLst>
            <pc:docMk/>
            <pc:sldMk cId="1367307977" sldId="280"/>
            <ac:picMk id="6" creationId="{477BD130-25D7-A143-A5EF-15249076E7D7}"/>
          </ac:picMkLst>
        </pc:picChg>
      </pc:sldChg>
      <pc:sldChg chg="addSp delSp modSp mod">
        <pc:chgData name="Christian Gasser" userId="dce42987-8c4b-417a-bbba-f94ba84d6778" providerId="ADAL" clId="{04B5E36C-CD07-9049-8A38-C029D0DC0A95}" dt="2021-05-06T10:54:06.614" v="135" actId="14100"/>
        <pc:sldMkLst>
          <pc:docMk/>
          <pc:sldMk cId="4019477885" sldId="281"/>
        </pc:sldMkLst>
        <pc:spChg chg="mod">
          <ac:chgData name="Christian Gasser" userId="dce42987-8c4b-417a-bbba-f94ba84d6778" providerId="ADAL" clId="{04B5E36C-CD07-9049-8A38-C029D0DC0A95}" dt="2021-05-06T10:50:28.695" v="120" actId="20577"/>
          <ac:spMkLst>
            <pc:docMk/>
            <pc:sldMk cId="4019477885" sldId="281"/>
            <ac:spMk id="2" creationId="{192B84FB-E1FF-F543-83F1-3D884F6B1A32}"/>
          </ac:spMkLst>
        </pc:spChg>
        <pc:picChg chg="del">
          <ac:chgData name="Christian Gasser" userId="dce42987-8c4b-417a-bbba-f94ba84d6778" providerId="ADAL" clId="{04B5E36C-CD07-9049-8A38-C029D0DC0A95}" dt="2021-05-06T10:50:30.697" v="121" actId="478"/>
          <ac:picMkLst>
            <pc:docMk/>
            <pc:sldMk cId="4019477885" sldId="281"/>
            <ac:picMk id="3" creationId="{B1327AC8-37CF-454E-9B9C-2404080D9306}"/>
          </ac:picMkLst>
        </pc:picChg>
        <pc:picChg chg="add mod">
          <ac:chgData name="Christian Gasser" userId="dce42987-8c4b-417a-bbba-f94ba84d6778" providerId="ADAL" clId="{04B5E36C-CD07-9049-8A38-C029D0DC0A95}" dt="2021-05-06T10:54:06.614" v="135" actId="14100"/>
          <ac:picMkLst>
            <pc:docMk/>
            <pc:sldMk cId="4019477885" sldId="281"/>
            <ac:picMk id="5" creationId="{853BA8ED-EAE8-7F44-BF41-DEF1A69B96E9}"/>
          </ac:picMkLst>
        </pc:picChg>
      </pc:sldChg>
      <pc:sldChg chg="del">
        <pc:chgData name="Christian Gasser" userId="dce42987-8c4b-417a-bbba-f94ba84d6778" providerId="ADAL" clId="{04B5E36C-CD07-9049-8A38-C029D0DC0A95}" dt="2021-05-06T10:50:23.726" v="119" actId="2696"/>
        <pc:sldMkLst>
          <pc:docMk/>
          <pc:sldMk cId="3660429052" sldId="282"/>
        </pc:sldMkLst>
      </pc:sldChg>
      <pc:sldChg chg="del">
        <pc:chgData name="Christian Gasser" userId="dce42987-8c4b-417a-bbba-f94ba84d6778" providerId="ADAL" clId="{04B5E36C-CD07-9049-8A38-C029D0DC0A95}" dt="2021-05-06T10:50:23.726" v="119" actId="2696"/>
        <pc:sldMkLst>
          <pc:docMk/>
          <pc:sldMk cId="3273072653" sldId="283"/>
        </pc:sldMkLst>
      </pc:sldChg>
    </pc:docChg>
  </pc:docChgLst>
  <pc:docChgLst>
    <pc:chgData name="Christian Gasser" userId="dce42987-8c4b-417a-bbba-f94ba84d6778" providerId="ADAL" clId="{81BD32B9-9737-5146-A8FC-9A66F1B2E5C3}"/>
    <pc:docChg chg="undo custSel addSld delSld modSld">
      <pc:chgData name="Christian Gasser" userId="dce42987-8c4b-417a-bbba-f94ba84d6778" providerId="ADAL" clId="{81BD32B9-9737-5146-A8FC-9A66F1B2E5C3}" dt="2021-05-11T11:30:53.961" v="382" actId="20577"/>
      <pc:docMkLst>
        <pc:docMk/>
      </pc:docMkLst>
      <pc:sldChg chg="modSp mod">
        <pc:chgData name="Christian Gasser" userId="dce42987-8c4b-417a-bbba-f94ba84d6778" providerId="ADAL" clId="{81BD32B9-9737-5146-A8FC-9A66F1B2E5C3}" dt="2021-05-11T10:48:13.127" v="359" actId="20577"/>
        <pc:sldMkLst>
          <pc:docMk/>
          <pc:sldMk cId="365515610" sldId="256"/>
        </pc:sldMkLst>
        <pc:spChg chg="mod">
          <ac:chgData name="Christian Gasser" userId="dce42987-8c4b-417a-bbba-f94ba84d6778" providerId="ADAL" clId="{81BD32B9-9737-5146-A8FC-9A66F1B2E5C3}" dt="2021-05-11T10:48:04.613" v="355" actId="20577"/>
          <ac:spMkLst>
            <pc:docMk/>
            <pc:sldMk cId="365515610" sldId="256"/>
            <ac:spMk id="2" creationId="{00000000-0000-0000-0000-000000000000}"/>
          </ac:spMkLst>
        </pc:spChg>
        <pc:spChg chg="mod">
          <ac:chgData name="Christian Gasser" userId="dce42987-8c4b-417a-bbba-f94ba84d6778" providerId="ADAL" clId="{81BD32B9-9737-5146-A8FC-9A66F1B2E5C3}" dt="2021-05-11T10:48:13.127" v="359" actId="20577"/>
          <ac:spMkLst>
            <pc:docMk/>
            <pc:sldMk cId="365515610" sldId="256"/>
            <ac:spMk id="3" creationId="{00000000-0000-0000-0000-000000000000}"/>
          </ac:spMkLst>
        </pc:spChg>
      </pc:sldChg>
      <pc:sldChg chg="modSp mod">
        <pc:chgData name="Christian Gasser" userId="dce42987-8c4b-417a-bbba-f94ba84d6778" providerId="ADAL" clId="{81BD32B9-9737-5146-A8FC-9A66F1B2E5C3}" dt="2021-05-11T11:30:53.961" v="382" actId="20577"/>
        <pc:sldMkLst>
          <pc:docMk/>
          <pc:sldMk cId="3521573440" sldId="257"/>
        </pc:sldMkLst>
        <pc:spChg chg="mod">
          <ac:chgData name="Christian Gasser" userId="dce42987-8c4b-417a-bbba-f94ba84d6778" providerId="ADAL" clId="{81BD32B9-9737-5146-A8FC-9A66F1B2E5C3}" dt="2021-05-11T11:30:53.961" v="382" actId="20577"/>
          <ac:spMkLst>
            <pc:docMk/>
            <pc:sldMk cId="3521573440" sldId="257"/>
            <ac:spMk id="5" creationId="{F7E733C1-BE8C-4647-A6A1-F8EA3A1C929C}"/>
          </ac:spMkLst>
        </pc:spChg>
      </pc:sldChg>
      <pc:sldChg chg="modSp mod">
        <pc:chgData name="Christian Gasser" userId="dce42987-8c4b-417a-bbba-f94ba84d6778" providerId="ADAL" clId="{81BD32B9-9737-5146-A8FC-9A66F1B2E5C3}" dt="2021-05-10T10:54:56.956" v="79" actId="20577"/>
        <pc:sldMkLst>
          <pc:docMk/>
          <pc:sldMk cId="4154120611" sldId="258"/>
        </pc:sldMkLst>
        <pc:spChg chg="mod">
          <ac:chgData name="Christian Gasser" userId="dce42987-8c4b-417a-bbba-f94ba84d6778" providerId="ADAL" clId="{81BD32B9-9737-5146-A8FC-9A66F1B2E5C3}" dt="2021-05-10T10:54:56.956" v="79" actId="20577"/>
          <ac:spMkLst>
            <pc:docMk/>
            <pc:sldMk cId="4154120611" sldId="258"/>
            <ac:spMk id="5" creationId="{0DB93640-9326-DC4D-8BC1-105F7B2CB3E4}"/>
          </ac:spMkLst>
        </pc:spChg>
      </pc:sldChg>
      <pc:sldChg chg="modSp mod">
        <pc:chgData name="Christian Gasser" userId="dce42987-8c4b-417a-bbba-f94ba84d6778" providerId="ADAL" clId="{81BD32B9-9737-5146-A8FC-9A66F1B2E5C3}" dt="2021-05-11T07:24:31.841" v="204" actId="20577"/>
        <pc:sldMkLst>
          <pc:docMk/>
          <pc:sldMk cId="1251228781" sldId="265"/>
        </pc:sldMkLst>
        <pc:spChg chg="mod">
          <ac:chgData name="Christian Gasser" userId="dce42987-8c4b-417a-bbba-f94ba84d6778" providerId="ADAL" clId="{81BD32B9-9737-5146-A8FC-9A66F1B2E5C3}" dt="2021-05-11T07:24:31.841" v="204" actId="20577"/>
          <ac:spMkLst>
            <pc:docMk/>
            <pc:sldMk cId="1251228781" sldId="265"/>
            <ac:spMk id="3" creationId="{61F71774-68D2-5A4E-A140-F66F29B348EC}"/>
          </ac:spMkLst>
        </pc:spChg>
      </pc:sldChg>
      <pc:sldChg chg="modSp mod">
        <pc:chgData name="Christian Gasser" userId="dce42987-8c4b-417a-bbba-f94ba84d6778" providerId="ADAL" clId="{81BD32B9-9737-5146-A8FC-9A66F1B2E5C3}" dt="2021-05-11T09:16:23.854" v="265" actId="20577"/>
        <pc:sldMkLst>
          <pc:docMk/>
          <pc:sldMk cId="1954777315" sldId="266"/>
        </pc:sldMkLst>
        <pc:spChg chg="mod">
          <ac:chgData name="Christian Gasser" userId="dce42987-8c4b-417a-bbba-f94ba84d6778" providerId="ADAL" clId="{81BD32B9-9737-5146-A8FC-9A66F1B2E5C3}" dt="2021-05-11T09:16:23.854" v="265" actId="20577"/>
          <ac:spMkLst>
            <pc:docMk/>
            <pc:sldMk cId="1954777315" sldId="266"/>
            <ac:spMk id="6" creationId="{062F65BE-6034-5A49-9F2C-3241B8F9DC5B}"/>
          </ac:spMkLst>
        </pc:spChg>
      </pc:sldChg>
      <pc:sldChg chg="modSp del mod">
        <pc:chgData name="Christian Gasser" userId="dce42987-8c4b-417a-bbba-f94ba84d6778" providerId="ADAL" clId="{81BD32B9-9737-5146-A8FC-9A66F1B2E5C3}" dt="2021-05-11T09:17:04.018" v="266" actId="2696"/>
        <pc:sldMkLst>
          <pc:docMk/>
          <pc:sldMk cId="2576768237" sldId="267"/>
        </pc:sldMkLst>
        <pc:spChg chg="mod">
          <ac:chgData name="Christian Gasser" userId="dce42987-8c4b-417a-bbba-f94ba84d6778" providerId="ADAL" clId="{81BD32B9-9737-5146-A8FC-9A66F1B2E5C3}" dt="2021-05-10T13:27:29.072" v="133" actId="20577"/>
          <ac:spMkLst>
            <pc:docMk/>
            <pc:sldMk cId="2576768237" sldId="267"/>
            <ac:spMk id="2" creationId="{192B84FB-E1FF-F543-83F1-3D884F6B1A32}"/>
          </ac:spMkLst>
        </pc:spChg>
      </pc:sldChg>
      <pc:sldChg chg="modSp mod">
        <pc:chgData name="Christian Gasser" userId="dce42987-8c4b-417a-bbba-f94ba84d6778" providerId="ADAL" clId="{81BD32B9-9737-5146-A8FC-9A66F1B2E5C3}" dt="2021-05-11T07:22:29.702" v="140" actId="20577"/>
        <pc:sldMkLst>
          <pc:docMk/>
          <pc:sldMk cId="2270436978" sldId="286"/>
        </pc:sldMkLst>
        <pc:spChg chg="mod">
          <ac:chgData name="Christian Gasser" userId="dce42987-8c4b-417a-bbba-f94ba84d6778" providerId="ADAL" clId="{81BD32B9-9737-5146-A8FC-9A66F1B2E5C3}" dt="2021-05-11T07:22:29.702" v="140" actId="20577"/>
          <ac:spMkLst>
            <pc:docMk/>
            <pc:sldMk cId="2270436978" sldId="286"/>
            <ac:spMk id="5" creationId="{F7E733C1-BE8C-4647-A6A1-F8EA3A1C929C}"/>
          </ac:spMkLst>
        </pc:spChg>
      </pc:sldChg>
      <pc:sldChg chg="addSp delSp modSp add mod">
        <pc:chgData name="Christian Gasser" userId="dce42987-8c4b-417a-bbba-f94ba84d6778" providerId="ADAL" clId="{81BD32B9-9737-5146-A8FC-9A66F1B2E5C3}" dt="2021-05-11T09:20:44.488" v="285" actId="1076"/>
        <pc:sldMkLst>
          <pc:docMk/>
          <pc:sldMk cId="3844461806" sldId="290"/>
        </pc:sldMkLst>
        <pc:spChg chg="mod">
          <ac:chgData name="Christian Gasser" userId="dce42987-8c4b-417a-bbba-f94ba84d6778" providerId="ADAL" clId="{81BD32B9-9737-5146-A8FC-9A66F1B2E5C3}" dt="2021-05-11T09:20:41.933" v="284" actId="27636"/>
          <ac:spMkLst>
            <pc:docMk/>
            <pc:sldMk cId="3844461806" sldId="290"/>
            <ac:spMk id="2" creationId="{192B84FB-E1FF-F543-83F1-3D884F6B1A32}"/>
          </ac:spMkLst>
        </pc:spChg>
        <pc:spChg chg="mod">
          <ac:chgData name="Christian Gasser" userId="dce42987-8c4b-417a-bbba-f94ba84d6778" providerId="ADAL" clId="{81BD32B9-9737-5146-A8FC-9A66F1B2E5C3}" dt="2021-05-11T09:20:19.446" v="278" actId="20577"/>
          <ac:spMkLst>
            <pc:docMk/>
            <pc:sldMk cId="3844461806" sldId="290"/>
            <ac:spMk id="5" creationId="{9AF86D24-0C9B-9748-A4DA-7450375BB8F4}"/>
          </ac:spMkLst>
        </pc:spChg>
        <pc:picChg chg="add del mod">
          <ac:chgData name="Christian Gasser" userId="dce42987-8c4b-417a-bbba-f94ba84d6778" providerId="ADAL" clId="{81BD32B9-9737-5146-A8FC-9A66F1B2E5C3}" dt="2021-05-11T09:20:33.541" v="279" actId="478"/>
          <ac:picMkLst>
            <pc:docMk/>
            <pc:sldMk cId="3844461806" sldId="290"/>
            <ac:picMk id="3" creationId="{B58FA611-B759-EB46-A8D2-BAD577C6F3D1}"/>
          </ac:picMkLst>
        </pc:picChg>
        <pc:picChg chg="del">
          <ac:chgData name="Christian Gasser" userId="dce42987-8c4b-417a-bbba-f94ba84d6778" providerId="ADAL" clId="{81BD32B9-9737-5146-A8FC-9A66F1B2E5C3}" dt="2021-05-11T09:19:45.213" v="267" actId="478"/>
          <ac:picMkLst>
            <pc:docMk/>
            <pc:sldMk cId="3844461806" sldId="290"/>
            <ac:picMk id="6" creationId="{B75928D5-4052-E34E-AA8B-0379F63E2BA7}"/>
          </ac:picMkLst>
        </pc:picChg>
        <pc:picChg chg="add mod">
          <ac:chgData name="Christian Gasser" userId="dce42987-8c4b-417a-bbba-f94ba84d6778" providerId="ADAL" clId="{81BD32B9-9737-5146-A8FC-9A66F1B2E5C3}" dt="2021-05-11T09:20:44.488" v="285" actId="1076"/>
          <ac:picMkLst>
            <pc:docMk/>
            <pc:sldMk cId="3844461806" sldId="290"/>
            <ac:picMk id="7" creationId="{FF8D2B3C-1425-1243-8526-6D8816D888C5}"/>
          </ac:picMkLst>
        </pc:picChg>
      </pc:sldChg>
      <pc:sldChg chg="modSp add mod">
        <pc:chgData name="Christian Gasser" userId="dce42987-8c4b-417a-bbba-f94ba84d6778" providerId="ADAL" clId="{81BD32B9-9737-5146-A8FC-9A66F1B2E5C3}" dt="2021-05-11T09:20:08.039" v="275" actId="20577"/>
        <pc:sldMkLst>
          <pc:docMk/>
          <pc:sldMk cId="2401985781" sldId="291"/>
        </pc:sldMkLst>
        <pc:spChg chg="mod">
          <ac:chgData name="Christian Gasser" userId="dce42987-8c4b-417a-bbba-f94ba84d6778" providerId="ADAL" clId="{81BD32B9-9737-5146-A8FC-9A66F1B2E5C3}" dt="2021-05-11T09:20:08.039" v="275" actId="20577"/>
          <ac:spMkLst>
            <pc:docMk/>
            <pc:sldMk cId="2401985781" sldId="291"/>
            <ac:spMk id="5" creationId="{9AF86D24-0C9B-9748-A4DA-7450375BB8F4}"/>
          </ac:spMkLst>
        </pc:spChg>
      </pc:sldChg>
    </pc:docChg>
  </pc:docChgLst>
  <pc:docChgLst>
    <pc:chgData name="Christian Gasser" userId="dce42987-8c4b-417a-bbba-f94ba84d6778" providerId="ADAL" clId="{60D47AB0-74B6-7149-8CE2-940272D7FB0F}"/>
    <pc:docChg chg="undo custSel addSld delSld modSld">
      <pc:chgData name="Christian Gasser" userId="dce42987-8c4b-417a-bbba-f94ba84d6778" providerId="ADAL" clId="{60D47AB0-74B6-7149-8CE2-940272D7FB0F}" dt="2021-05-07T14:31:48.459" v="2339" actId="1076"/>
      <pc:docMkLst>
        <pc:docMk/>
      </pc:docMkLst>
      <pc:sldChg chg="modSp mod">
        <pc:chgData name="Christian Gasser" userId="dce42987-8c4b-417a-bbba-f94ba84d6778" providerId="ADAL" clId="{60D47AB0-74B6-7149-8CE2-940272D7FB0F}" dt="2021-05-07T12:42:06.872" v="66" actId="20577"/>
        <pc:sldMkLst>
          <pc:docMk/>
          <pc:sldMk cId="365515610" sldId="256"/>
        </pc:sldMkLst>
        <pc:spChg chg="mod">
          <ac:chgData name="Christian Gasser" userId="dce42987-8c4b-417a-bbba-f94ba84d6778" providerId="ADAL" clId="{60D47AB0-74B6-7149-8CE2-940272D7FB0F}" dt="2021-05-07T12:42:06.872" v="66" actId="20577"/>
          <ac:spMkLst>
            <pc:docMk/>
            <pc:sldMk cId="365515610" sldId="256"/>
            <ac:spMk id="2" creationId="{00000000-0000-0000-0000-000000000000}"/>
          </ac:spMkLst>
        </pc:spChg>
        <pc:spChg chg="mod">
          <ac:chgData name="Christian Gasser" userId="dce42987-8c4b-417a-bbba-f94ba84d6778" providerId="ADAL" clId="{60D47AB0-74B6-7149-8CE2-940272D7FB0F}" dt="2021-05-07T12:41:32.018" v="1" actId="20577"/>
          <ac:spMkLst>
            <pc:docMk/>
            <pc:sldMk cId="365515610" sldId="256"/>
            <ac:spMk id="3" creationId="{00000000-0000-0000-0000-000000000000}"/>
          </ac:spMkLst>
        </pc:spChg>
      </pc:sldChg>
      <pc:sldChg chg="addSp delSp modSp mod">
        <pc:chgData name="Christian Gasser" userId="dce42987-8c4b-417a-bbba-f94ba84d6778" providerId="ADAL" clId="{60D47AB0-74B6-7149-8CE2-940272D7FB0F}" dt="2021-05-07T14:31:48.459" v="2339" actId="1076"/>
        <pc:sldMkLst>
          <pc:docMk/>
          <pc:sldMk cId="4154120611" sldId="258"/>
        </pc:sldMkLst>
        <pc:spChg chg="mod">
          <ac:chgData name="Christian Gasser" userId="dce42987-8c4b-417a-bbba-f94ba84d6778" providerId="ADAL" clId="{60D47AB0-74B6-7149-8CE2-940272D7FB0F}" dt="2021-05-07T14:25:59.482" v="1844" actId="20577"/>
          <ac:spMkLst>
            <pc:docMk/>
            <pc:sldMk cId="4154120611" sldId="258"/>
            <ac:spMk id="2" creationId="{192B84FB-E1FF-F543-83F1-3D884F6B1A32}"/>
          </ac:spMkLst>
        </pc:spChg>
        <pc:spChg chg="mod">
          <ac:chgData name="Christian Gasser" userId="dce42987-8c4b-417a-bbba-f94ba84d6778" providerId="ADAL" clId="{60D47AB0-74B6-7149-8CE2-940272D7FB0F}" dt="2021-05-07T14:31:48.459" v="2339" actId="1076"/>
          <ac:spMkLst>
            <pc:docMk/>
            <pc:sldMk cId="4154120611" sldId="258"/>
            <ac:spMk id="5" creationId="{0DB93640-9326-DC4D-8BC1-105F7B2CB3E4}"/>
          </ac:spMkLst>
        </pc:spChg>
        <pc:picChg chg="del">
          <ac:chgData name="Christian Gasser" userId="dce42987-8c4b-417a-bbba-f94ba84d6778" providerId="ADAL" clId="{60D47AB0-74B6-7149-8CE2-940272D7FB0F}" dt="2021-05-07T14:19:10.531" v="1202" actId="478"/>
          <ac:picMkLst>
            <pc:docMk/>
            <pc:sldMk cId="4154120611" sldId="258"/>
            <ac:picMk id="3" creationId="{3A2ABF43-A715-1D4F-AD66-D321AFA46CFA}"/>
          </ac:picMkLst>
        </pc:picChg>
        <pc:picChg chg="add mod">
          <ac:chgData name="Christian Gasser" userId="dce42987-8c4b-417a-bbba-f94ba84d6778" providerId="ADAL" clId="{60D47AB0-74B6-7149-8CE2-940272D7FB0F}" dt="2021-05-07T14:26:15.412" v="1846" actId="14100"/>
          <ac:picMkLst>
            <pc:docMk/>
            <pc:sldMk cId="4154120611" sldId="258"/>
            <ac:picMk id="6" creationId="{C2C8AA51-CF69-9C49-BA3F-F4B65479A53A}"/>
          </ac:picMkLst>
        </pc:picChg>
      </pc:sldChg>
      <pc:sldChg chg="addSp delSp modSp mod">
        <pc:chgData name="Christian Gasser" userId="dce42987-8c4b-417a-bbba-f94ba84d6778" providerId="ADAL" clId="{60D47AB0-74B6-7149-8CE2-940272D7FB0F}" dt="2021-05-07T14:31:41.729" v="2338" actId="1076"/>
        <pc:sldMkLst>
          <pc:docMk/>
          <pc:sldMk cId="1954777315" sldId="266"/>
        </pc:sldMkLst>
        <pc:spChg chg="mod">
          <ac:chgData name="Christian Gasser" userId="dce42987-8c4b-417a-bbba-f94ba84d6778" providerId="ADAL" clId="{60D47AB0-74B6-7149-8CE2-940272D7FB0F}" dt="2021-05-07T14:20:58.947" v="1442" actId="20577"/>
          <ac:spMkLst>
            <pc:docMk/>
            <pc:sldMk cId="1954777315" sldId="266"/>
            <ac:spMk id="2" creationId="{192B84FB-E1FF-F543-83F1-3D884F6B1A32}"/>
          </ac:spMkLst>
        </pc:spChg>
        <pc:spChg chg="add mod">
          <ac:chgData name="Christian Gasser" userId="dce42987-8c4b-417a-bbba-f94ba84d6778" providerId="ADAL" clId="{60D47AB0-74B6-7149-8CE2-940272D7FB0F}" dt="2021-05-07T14:31:41.729" v="2338" actId="1076"/>
          <ac:spMkLst>
            <pc:docMk/>
            <pc:sldMk cId="1954777315" sldId="266"/>
            <ac:spMk id="6" creationId="{062F65BE-6034-5A49-9F2C-3241B8F9DC5B}"/>
          </ac:spMkLst>
        </pc:spChg>
        <pc:picChg chg="add mod">
          <ac:chgData name="Christian Gasser" userId="dce42987-8c4b-417a-bbba-f94ba84d6778" providerId="ADAL" clId="{60D47AB0-74B6-7149-8CE2-940272D7FB0F}" dt="2021-05-07T14:18:57.660" v="1201" actId="1076"/>
          <ac:picMkLst>
            <pc:docMk/>
            <pc:sldMk cId="1954777315" sldId="266"/>
            <ac:picMk id="3" creationId="{671B67B2-3457-344E-9D52-F4A7D49BCC83}"/>
          </ac:picMkLst>
        </pc:picChg>
        <pc:picChg chg="del">
          <ac:chgData name="Christian Gasser" userId="dce42987-8c4b-417a-bbba-f94ba84d6778" providerId="ADAL" clId="{60D47AB0-74B6-7149-8CE2-940272D7FB0F}" dt="2021-05-07T14:11:45.858" v="1196" actId="478"/>
          <ac:picMkLst>
            <pc:docMk/>
            <pc:sldMk cId="1954777315" sldId="266"/>
            <ac:picMk id="5" creationId="{AA7596E9-9DEC-2247-84DE-9F6248D1D58F}"/>
          </ac:picMkLst>
        </pc:picChg>
      </pc:sldChg>
      <pc:sldChg chg="addSp delSp modSp mod">
        <pc:chgData name="Christian Gasser" userId="dce42987-8c4b-417a-bbba-f94ba84d6778" providerId="ADAL" clId="{60D47AB0-74B6-7149-8CE2-940272D7FB0F}" dt="2021-05-07T14:23:02.868" v="1602" actId="14100"/>
        <pc:sldMkLst>
          <pc:docMk/>
          <pc:sldMk cId="2576768237" sldId="267"/>
        </pc:sldMkLst>
        <pc:spChg chg="mod">
          <ac:chgData name="Christian Gasser" userId="dce42987-8c4b-417a-bbba-f94ba84d6778" providerId="ADAL" clId="{60D47AB0-74B6-7149-8CE2-940272D7FB0F}" dt="2021-05-07T14:21:31.168" v="1506" actId="20577"/>
          <ac:spMkLst>
            <pc:docMk/>
            <pc:sldMk cId="2576768237" sldId="267"/>
            <ac:spMk id="2" creationId="{192B84FB-E1FF-F543-83F1-3D884F6B1A32}"/>
          </ac:spMkLst>
        </pc:spChg>
        <pc:spChg chg="mod">
          <ac:chgData name="Christian Gasser" userId="dce42987-8c4b-417a-bbba-f94ba84d6778" providerId="ADAL" clId="{60D47AB0-74B6-7149-8CE2-940272D7FB0F}" dt="2021-05-07T14:23:02.868" v="1602" actId="14100"/>
          <ac:spMkLst>
            <pc:docMk/>
            <pc:sldMk cId="2576768237" sldId="267"/>
            <ac:spMk id="5" creationId="{9AF86D24-0C9B-9748-A4DA-7450375BB8F4}"/>
          </ac:spMkLst>
        </pc:spChg>
        <pc:picChg chg="del">
          <ac:chgData name="Christian Gasser" userId="dce42987-8c4b-417a-bbba-f94ba84d6778" providerId="ADAL" clId="{60D47AB0-74B6-7149-8CE2-940272D7FB0F}" dt="2021-05-07T14:22:32.795" v="1595" actId="478"/>
          <ac:picMkLst>
            <pc:docMk/>
            <pc:sldMk cId="2576768237" sldId="267"/>
            <ac:picMk id="3" creationId="{3C1DB743-C220-E74B-9A25-26C465CC515B}"/>
          </ac:picMkLst>
        </pc:picChg>
        <pc:picChg chg="add mod">
          <ac:chgData name="Christian Gasser" userId="dce42987-8c4b-417a-bbba-f94ba84d6778" providerId="ADAL" clId="{60D47AB0-74B6-7149-8CE2-940272D7FB0F}" dt="2021-05-07T14:22:55.892" v="1601" actId="14100"/>
          <ac:picMkLst>
            <pc:docMk/>
            <pc:sldMk cId="2576768237" sldId="267"/>
            <ac:picMk id="6" creationId="{B75928D5-4052-E34E-AA8B-0379F63E2BA7}"/>
          </ac:picMkLst>
        </pc:picChg>
      </pc:sldChg>
      <pc:sldChg chg="del">
        <pc:chgData name="Christian Gasser" userId="dce42987-8c4b-417a-bbba-f94ba84d6778" providerId="ADAL" clId="{60D47AB0-74B6-7149-8CE2-940272D7FB0F}" dt="2021-05-07T14:23:15.445" v="1603" actId="2696"/>
        <pc:sldMkLst>
          <pc:docMk/>
          <pc:sldMk cId="501513557" sldId="268"/>
        </pc:sldMkLst>
      </pc:sldChg>
      <pc:sldChg chg="del">
        <pc:chgData name="Christian Gasser" userId="dce42987-8c4b-417a-bbba-f94ba84d6778" providerId="ADAL" clId="{60D47AB0-74B6-7149-8CE2-940272D7FB0F}" dt="2021-05-07T14:23:15.445" v="1603" actId="2696"/>
        <pc:sldMkLst>
          <pc:docMk/>
          <pc:sldMk cId="3232584705" sldId="269"/>
        </pc:sldMkLst>
      </pc:sldChg>
      <pc:sldChg chg="addSp delSp modSp add del mod">
        <pc:chgData name="Christian Gasser" userId="dce42987-8c4b-417a-bbba-f94ba84d6778" providerId="ADAL" clId="{60D47AB0-74B6-7149-8CE2-940272D7FB0F}" dt="2021-05-07T14:25:42.797" v="1842" actId="20577"/>
        <pc:sldMkLst>
          <pc:docMk/>
          <pc:sldMk cId="587812664" sldId="270"/>
        </pc:sldMkLst>
        <pc:spChg chg="mod">
          <ac:chgData name="Christian Gasser" userId="dce42987-8c4b-417a-bbba-f94ba84d6778" providerId="ADAL" clId="{60D47AB0-74B6-7149-8CE2-940272D7FB0F}" dt="2021-05-07T14:25:42.797" v="1842" actId="20577"/>
          <ac:spMkLst>
            <pc:docMk/>
            <pc:sldMk cId="587812664" sldId="270"/>
            <ac:spMk id="2" creationId="{192B84FB-E1FF-F543-83F1-3D884F6B1A32}"/>
          </ac:spMkLst>
        </pc:spChg>
        <pc:spChg chg="add mod">
          <ac:chgData name="Christian Gasser" userId="dce42987-8c4b-417a-bbba-f94ba84d6778" providerId="ADAL" clId="{60D47AB0-74B6-7149-8CE2-940272D7FB0F}" dt="2021-05-07T14:24:33.093" v="1758" actId="1076"/>
          <ac:spMkLst>
            <pc:docMk/>
            <pc:sldMk cId="587812664" sldId="270"/>
            <ac:spMk id="7" creationId="{76988382-582A-9C4B-8CBE-0D277D7600A3}"/>
          </ac:spMkLst>
        </pc:spChg>
        <pc:picChg chg="del">
          <ac:chgData name="Christian Gasser" userId="dce42987-8c4b-417a-bbba-f94ba84d6778" providerId="ADAL" clId="{60D47AB0-74B6-7149-8CE2-940272D7FB0F}" dt="2021-05-07T14:23:25.917" v="1604" actId="478"/>
          <ac:picMkLst>
            <pc:docMk/>
            <pc:sldMk cId="587812664" sldId="270"/>
            <ac:picMk id="3" creationId="{EEFA6B90-3B13-0D45-853F-FF7D43BF9D5E}"/>
          </ac:picMkLst>
        </pc:picChg>
        <pc:picChg chg="add mod">
          <ac:chgData name="Christian Gasser" userId="dce42987-8c4b-417a-bbba-f94ba84d6778" providerId="ADAL" clId="{60D47AB0-74B6-7149-8CE2-940272D7FB0F}" dt="2021-05-07T14:23:34.401" v="1608" actId="1076"/>
          <ac:picMkLst>
            <pc:docMk/>
            <pc:sldMk cId="587812664" sldId="270"/>
            <ac:picMk id="5" creationId="{D2B7875A-57A1-EE47-93EE-B92136D0ED30}"/>
          </ac:picMkLst>
        </pc:picChg>
        <pc:picChg chg="add del">
          <ac:chgData name="Christian Gasser" userId="dce42987-8c4b-417a-bbba-f94ba84d6778" providerId="ADAL" clId="{60D47AB0-74B6-7149-8CE2-940272D7FB0F}" dt="2021-05-07T14:23:41.180" v="1610"/>
          <ac:picMkLst>
            <pc:docMk/>
            <pc:sldMk cId="587812664" sldId="270"/>
            <ac:picMk id="6" creationId="{EB76D9BD-E66C-F044-BAB0-209FB19B6B8C}"/>
          </ac:picMkLst>
        </pc:picChg>
      </pc:sldChg>
      <pc:sldChg chg="add">
        <pc:chgData name="Christian Gasser" userId="dce42987-8c4b-417a-bbba-f94ba84d6778" providerId="ADAL" clId="{60D47AB0-74B6-7149-8CE2-940272D7FB0F}" dt="2021-05-07T14:11:29.036" v="1193"/>
        <pc:sldMkLst>
          <pc:docMk/>
          <pc:sldMk cId="577484861" sldId="273"/>
        </pc:sldMkLst>
      </pc:sldChg>
      <pc:sldChg chg="addSp delSp modSp add del mod">
        <pc:chgData name="Christian Gasser" userId="dce42987-8c4b-417a-bbba-f94ba84d6778" providerId="ADAL" clId="{60D47AB0-74B6-7149-8CE2-940272D7FB0F}" dt="2021-05-07T14:30:02.302" v="2169" actId="1076"/>
        <pc:sldMkLst>
          <pc:docMk/>
          <pc:sldMk cId="1833089876" sldId="278"/>
        </pc:sldMkLst>
        <pc:spChg chg="mod">
          <ac:chgData name="Christian Gasser" userId="dce42987-8c4b-417a-bbba-f94ba84d6778" providerId="ADAL" clId="{60D47AB0-74B6-7149-8CE2-940272D7FB0F}" dt="2021-05-07T14:29:21.536" v="2156" actId="20577"/>
          <ac:spMkLst>
            <pc:docMk/>
            <pc:sldMk cId="1833089876" sldId="278"/>
            <ac:spMk id="2" creationId="{192B84FB-E1FF-F543-83F1-3D884F6B1A32}"/>
          </ac:spMkLst>
        </pc:spChg>
        <pc:picChg chg="add mod">
          <ac:chgData name="Christian Gasser" userId="dce42987-8c4b-417a-bbba-f94ba84d6778" providerId="ADAL" clId="{60D47AB0-74B6-7149-8CE2-940272D7FB0F}" dt="2021-05-07T14:30:02.302" v="2169" actId="1076"/>
          <ac:picMkLst>
            <pc:docMk/>
            <pc:sldMk cId="1833089876" sldId="278"/>
            <ac:picMk id="3" creationId="{D4B92536-1323-624F-8858-7CE7446DD151}"/>
          </ac:picMkLst>
        </pc:picChg>
        <pc:picChg chg="del">
          <ac:chgData name="Christian Gasser" userId="dce42987-8c4b-417a-bbba-f94ba84d6778" providerId="ADAL" clId="{60D47AB0-74B6-7149-8CE2-940272D7FB0F}" dt="2021-05-07T14:27:16.408" v="1921" actId="478"/>
          <ac:picMkLst>
            <pc:docMk/>
            <pc:sldMk cId="1833089876" sldId="278"/>
            <ac:picMk id="6" creationId="{95C24449-F084-6B4D-8F54-1101864C4972}"/>
          </ac:picMkLst>
        </pc:picChg>
      </pc:sldChg>
      <pc:sldChg chg="add del">
        <pc:chgData name="Christian Gasser" userId="dce42987-8c4b-417a-bbba-f94ba84d6778" providerId="ADAL" clId="{60D47AB0-74B6-7149-8CE2-940272D7FB0F}" dt="2021-05-07T14:27:51.919" v="1926" actId="2696"/>
        <pc:sldMkLst>
          <pc:docMk/>
          <pc:sldMk cId="3814221031" sldId="279"/>
        </pc:sldMkLst>
      </pc:sldChg>
      <pc:sldChg chg="add del">
        <pc:chgData name="Christian Gasser" userId="dce42987-8c4b-417a-bbba-f94ba84d6778" providerId="ADAL" clId="{60D47AB0-74B6-7149-8CE2-940272D7FB0F}" dt="2021-05-07T14:27:51.919" v="1926" actId="2696"/>
        <pc:sldMkLst>
          <pc:docMk/>
          <pc:sldMk cId="1367307977" sldId="280"/>
        </pc:sldMkLst>
      </pc:sldChg>
      <pc:sldChg chg="add del">
        <pc:chgData name="Christian Gasser" userId="dce42987-8c4b-417a-bbba-f94ba84d6778" providerId="ADAL" clId="{60D47AB0-74B6-7149-8CE2-940272D7FB0F}" dt="2021-05-07T14:27:51.919" v="1926" actId="2696"/>
        <pc:sldMkLst>
          <pc:docMk/>
          <pc:sldMk cId="4019477885" sldId="281"/>
        </pc:sldMkLst>
      </pc:sldChg>
      <pc:sldChg chg="del">
        <pc:chgData name="Christian Gasser" userId="dce42987-8c4b-417a-bbba-f94ba84d6778" providerId="ADAL" clId="{60D47AB0-74B6-7149-8CE2-940272D7FB0F}" dt="2021-05-07T14:11:27.967" v="1192" actId="2696"/>
        <pc:sldMkLst>
          <pc:docMk/>
          <pc:sldMk cId="3502352061" sldId="284"/>
        </pc:sldMkLst>
      </pc:sldChg>
      <pc:sldChg chg="new del">
        <pc:chgData name="Christian Gasser" userId="dce42987-8c4b-417a-bbba-f94ba84d6778" providerId="ADAL" clId="{60D47AB0-74B6-7149-8CE2-940272D7FB0F}" dt="2021-05-07T12:42:36.392" v="68" actId="680"/>
        <pc:sldMkLst>
          <pc:docMk/>
          <pc:sldMk cId="1715891179" sldId="286"/>
        </pc:sldMkLst>
      </pc:sldChg>
      <pc:sldChg chg="modSp add mod">
        <pc:chgData name="Christian Gasser" userId="dce42987-8c4b-417a-bbba-f94ba84d6778" providerId="ADAL" clId="{60D47AB0-74B6-7149-8CE2-940272D7FB0F}" dt="2021-05-07T12:52:21.920" v="1191" actId="20577"/>
        <pc:sldMkLst>
          <pc:docMk/>
          <pc:sldMk cId="2270436978" sldId="286"/>
        </pc:sldMkLst>
        <pc:spChg chg="mod">
          <ac:chgData name="Christian Gasser" userId="dce42987-8c4b-417a-bbba-f94ba84d6778" providerId="ADAL" clId="{60D47AB0-74B6-7149-8CE2-940272D7FB0F}" dt="2021-05-07T12:43:40.721" v="149" actId="20577"/>
          <ac:spMkLst>
            <pc:docMk/>
            <pc:sldMk cId="2270436978" sldId="286"/>
            <ac:spMk id="4" creationId="{4045DE96-34AB-9B4F-AFF7-427E5EC7BAF7}"/>
          </ac:spMkLst>
        </pc:spChg>
        <pc:spChg chg="mod">
          <ac:chgData name="Christian Gasser" userId="dce42987-8c4b-417a-bbba-f94ba84d6778" providerId="ADAL" clId="{60D47AB0-74B6-7149-8CE2-940272D7FB0F}" dt="2021-05-07T12:52:21.920" v="1191" actId="20577"/>
          <ac:spMkLst>
            <pc:docMk/>
            <pc:sldMk cId="2270436978" sldId="286"/>
            <ac:spMk id="5" creationId="{F7E733C1-BE8C-4647-A6A1-F8EA3A1C929C}"/>
          </ac:spMkLst>
        </pc:spChg>
      </pc:sldChg>
      <pc:sldChg chg="addSp delSp modSp add mod">
        <pc:chgData name="Christian Gasser" userId="dce42987-8c4b-417a-bbba-f94ba84d6778" providerId="ADAL" clId="{60D47AB0-74B6-7149-8CE2-940272D7FB0F}" dt="2021-05-07T14:30:08.846" v="2172"/>
        <pc:sldMkLst>
          <pc:docMk/>
          <pc:sldMk cId="346634461" sldId="287"/>
        </pc:sldMkLst>
        <pc:spChg chg="mod">
          <ac:chgData name="Christian Gasser" userId="dce42987-8c4b-417a-bbba-f94ba84d6778" providerId="ADAL" clId="{60D47AB0-74B6-7149-8CE2-940272D7FB0F}" dt="2021-05-07T14:26:29.688" v="1855" actId="20577"/>
          <ac:spMkLst>
            <pc:docMk/>
            <pc:sldMk cId="346634461" sldId="287"/>
            <ac:spMk id="2" creationId="{192B84FB-E1FF-F543-83F1-3D884F6B1A32}"/>
          </ac:spMkLst>
        </pc:spChg>
        <pc:spChg chg="mod">
          <ac:chgData name="Christian Gasser" userId="dce42987-8c4b-417a-bbba-f94ba84d6778" providerId="ADAL" clId="{60D47AB0-74B6-7149-8CE2-940272D7FB0F}" dt="2021-05-07T14:28:45.186" v="2081" actId="14100"/>
          <ac:spMkLst>
            <pc:docMk/>
            <pc:sldMk cId="346634461" sldId="287"/>
            <ac:spMk id="7" creationId="{76988382-582A-9C4B-8CBE-0D277D7600A3}"/>
          </ac:spMkLst>
        </pc:spChg>
        <pc:spChg chg="add del mod">
          <ac:chgData name="Christian Gasser" userId="dce42987-8c4b-417a-bbba-f94ba84d6778" providerId="ADAL" clId="{60D47AB0-74B6-7149-8CE2-940272D7FB0F}" dt="2021-05-07T14:30:08.846" v="2172"/>
          <ac:spMkLst>
            <pc:docMk/>
            <pc:sldMk cId="346634461" sldId="287"/>
            <ac:spMk id="8" creationId="{C9625C02-FC11-6A43-A9F3-D82579271AA0}"/>
          </ac:spMkLst>
        </pc:spChg>
        <pc:picChg chg="add mod">
          <ac:chgData name="Christian Gasser" userId="dce42987-8c4b-417a-bbba-f94ba84d6778" providerId="ADAL" clId="{60D47AB0-74B6-7149-8CE2-940272D7FB0F}" dt="2021-05-07T14:26:52.650" v="1859" actId="14100"/>
          <ac:picMkLst>
            <pc:docMk/>
            <pc:sldMk cId="346634461" sldId="287"/>
            <ac:picMk id="3" creationId="{1E90FCE5-6A1A-014E-BBF3-235C0BBAC552}"/>
          </ac:picMkLst>
        </pc:picChg>
        <pc:picChg chg="del">
          <ac:chgData name="Christian Gasser" userId="dce42987-8c4b-417a-bbba-f94ba84d6778" providerId="ADAL" clId="{60D47AB0-74B6-7149-8CE2-940272D7FB0F}" dt="2021-05-07T14:26:31.700" v="1856" actId="478"/>
          <ac:picMkLst>
            <pc:docMk/>
            <pc:sldMk cId="346634461" sldId="287"/>
            <ac:picMk id="5" creationId="{D2B7875A-57A1-EE47-93EE-B92136D0ED30}"/>
          </ac:picMkLst>
        </pc:picChg>
      </pc:sldChg>
      <pc:sldChg chg="delSp modSp add del mod">
        <pc:chgData name="Christian Gasser" userId="dce42987-8c4b-417a-bbba-f94ba84d6778" providerId="ADAL" clId="{60D47AB0-74B6-7149-8CE2-940272D7FB0F}" dt="2021-05-07T14:29:28.734" v="2158" actId="2696"/>
        <pc:sldMkLst>
          <pc:docMk/>
          <pc:sldMk cId="2653316077" sldId="288"/>
        </pc:sldMkLst>
        <pc:spChg chg="mod">
          <ac:chgData name="Christian Gasser" userId="dce42987-8c4b-417a-bbba-f94ba84d6778" providerId="ADAL" clId="{60D47AB0-74B6-7149-8CE2-940272D7FB0F}" dt="2021-05-07T14:27:58.631" v="1933" actId="20577"/>
          <ac:spMkLst>
            <pc:docMk/>
            <pc:sldMk cId="2653316077" sldId="288"/>
            <ac:spMk id="2" creationId="{192B84FB-E1FF-F543-83F1-3D884F6B1A32}"/>
          </ac:spMkLst>
        </pc:spChg>
        <pc:picChg chg="del">
          <ac:chgData name="Christian Gasser" userId="dce42987-8c4b-417a-bbba-f94ba84d6778" providerId="ADAL" clId="{60D47AB0-74B6-7149-8CE2-940272D7FB0F}" dt="2021-05-07T14:28:00.768" v="1934" actId="478"/>
          <ac:picMkLst>
            <pc:docMk/>
            <pc:sldMk cId="2653316077" sldId="288"/>
            <ac:picMk id="3" creationId="{D4B92536-1323-624F-8858-7CE7446DD151}"/>
          </ac:picMkLst>
        </pc:picChg>
      </pc:sldChg>
      <pc:sldChg chg="addSp delSp modSp add mod">
        <pc:chgData name="Christian Gasser" userId="dce42987-8c4b-417a-bbba-f94ba84d6778" providerId="ADAL" clId="{60D47AB0-74B6-7149-8CE2-940272D7FB0F}" dt="2021-05-07T14:30:50.115" v="2257" actId="20577"/>
        <pc:sldMkLst>
          <pc:docMk/>
          <pc:sldMk cId="563262499" sldId="289"/>
        </pc:sldMkLst>
        <pc:spChg chg="mod">
          <ac:chgData name="Christian Gasser" userId="dce42987-8c4b-417a-bbba-f94ba84d6778" providerId="ADAL" clId="{60D47AB0-74B6-7149-8CE2-940272D7FB0F}" dt="2021-05-07T14:29:33.941" v="2163" actId="20577"/>
          <ac:spMkLst>
            <pc:docMk/>
            <pc:sldMk cId="563262499" sldId="289"/>
            <ac:spMk id="2" creationId="{192B84FB-E1FF-F543-83F1-3D884F6B1A32}"/>
          </ac:spMkLst>
        </pc:spChg>
        <pc:spChg chg="add mod">
          <ac:chgData name="Christian Gasser" userId="dce42987-8c4b-417a-bbba-f94ba84d6778" providerId="ADAL" clId="{60D47AB0-74B6-7149-8CE2-940272D7FB0F}" dt="2021-05-07T14:30:50.115" v="2257" actId="20577"/>
          <ac:spMkLst>
            <pc:docMk/>
            <pc:sldMk cId="563262499" sldId="289"/>
            <ac:spMk id="6" creationId="{A75E5ED5-2284-0741-96B2-7BA43764B2CD}"/>
          </ac:spMkLst>
        </pc:spChg>
        <pc:picChg chg="del">
          <ac:chgData name="Christian Gasser" userId="dce42987-8c4b-417a-bbba-f94ba84d6778" providerId="ADAL" clId="{60D47AB0-74B6-7149-8CE2-940272D7FB0F}" dt="2021-05-07T14:29:36.752" v="2164" actId="478"/>
          <ac:picMkLst>
            <pc:docMk/>
            <pc:sldMk cId="563262499" sldId="289"/>
            <ac:picMk id="3" creationId="{D4B92536-1323-624F-8858-7CE7446DD151}"/>
          </ac:picMkLst>
        </pc:picChg>
        <pc:picChg chg="add mod">
          <ac:chgData name="Christian Gasser" userId="dce42987-8c4b-417a-bbba-f94ba84d6778" providerId="ADAL" clId="{60D47AB0-74B6-7149-8CE2-940272D7FB0F}" dt="2021-05-07T14:30:04.350" v="2170" actId="1076"/>
          <ac:picMkLst>
            <pc:docMk/>
            <pc:sldMk cId="563262499" sldId="289"/>
            <ac:picMk id="5" creationId="{AE43630D-C9D8-9D46-9FD7-7B192C8EA466}"/>
          </ac:picMkLst>
        </pc:picChg>
      </pc:sldChg>
    </pc:docChg>
  </pc:docChgLst>
  <pc:docChgLst>
    <pc:chgData name="Christian Gasser" userId="dce42987-8c4b-417a-bbba-f94ba84d6778" providerId="ADAL" clId="{8224510A-A592-BB49-AB98-625E7537FB89}"/>
    <pc:docChg chg="undo custSel addSld delSld modSld">
      <pc:chgData name="Christian Gasser" userId="dce42987-8c4b-417a-bbba-f94ba84d6778" providerId="ADAL" clId="{8224510A-A592-BB49-AB98-625E7537FB89}" dt="2020-11-22T19:17:58.825" v="2111" actId="1076"/>
      <pc:docMkLst>
        <pc:docMk/>
      </pc:docMkLst>
      <pc:sldChg chg="modSp mod">
        <pc:chgData name="Christian Gasser" userId="dce42987-8c4b-417a-bbba-f94ba84d6778" providerId="ADAL" clId="{8224510A-A592-BB49-AB98-625E7537FB89}" dt="2020-11-20T12:53:17.428" v="60" actId="20577"/>
        <pc:sldMkLst>
          <pc:docMk/>
          <pc:sldMk cId="365515610" sldId="256"/>
        </pc:sldMkLst>
        <pc:spChg chg="mod">
          <ac:chgData name="Christian Gasser" userId="dce42987-8c4b-417a-bbba-f94ba84d6778" providerId="ADAL" clId="{8224510A-A592-BB49-AB98-625E7537FB89}" dt="2020-11-20T12:53:05.058" v="50" actId="20577"/>
          <ac:spMkLst>
            <pc:docMk/>
            <pc:sldMk cId="365515610" sldId="256"/>
            <ac:spMk id="2" creationId="{00000000-0000-0000-0000-000000000000}"/>
          </ac:spMkLst>
        </pc:spChg>
        <pc:spChg chg="mod">
          <ac:chgData name="Christian Gasser" userId="dce42987-8c4b-417a-bbba-f94ba84d6778" providerId="ADAL" clId="{8224510A-A592-BB49-AB98-625E7537FB89}" dt="2020-11-20T12:53:17.428" v="60" actId="20577"/>
          <ac:spMkLst>
            <pc:docMk/>
            <pc:sldMk cId="365515610" sldId="256"/>
            <ac:spMk id="3" creationId="{00000000-0000-0000-0000-000000000000}"/>
          </ac:spMkLst>
        </pc:spChg>
      </pc:sldChg>
      <pc:sldChg chg="del">
        <pc:chgData name="Christian Gasser" userId="dce42987-8c4b-417a-bbba-f94ba84d6778" providerId="ADAL" clId="{8224510A-A592-BB49-AB98-625E7537FB89}" dt="2020-11-20T12:53:33.813" v="61" actId="2696"/>
        <pc:sldMkLst>
          <pc:docMk/>
          <pc:sldMk cId="2020845240" sldId="301"/>
        </pc:sldMkLst>
      </pc:sldChg>
      <pc:sldChg chg="del">
        <pc:chgData name="Christian Gasser" userId="dce42987-8c4b-417a-bbba-f94ba84d6778" providerId="ADAL" clId="{8224510A-A592-BB49-AB98-625E7537FB89}" dt="2020-11-20T12:53:33.813" v="61" actId="2696"/>
        <pc:sldMkLst>
          <pc:docMk/>
          <pc:sldMk cId="2358331400" sldId="302"/>
        </pc:sldMkLst>
      </pc:sldChg>
      <pc:sldChg chg="del">
        <pc:chgData name="Christian Gasser" userId="dce42987-8c4b-417a-bbba-f94ba84d6778" providerId="ADAL" clId="{8224510A-A592-BB49-AB98-625E7537FB89}" dt="2020-11-20T12:53:33.813" v="61" actId="2696"/>
        <pc:sldMkLst>
          <pc:docMk/>
          <pc:sldMk cId="394210445" sldId="304"/>
        </pc:sldMkLst>
      </pc:sldChg>
      <pc:sldChg chg="del">
        <pc:chgData name="Christian Gasser" userId="dce42987-8c4b-417a-bbba-f94ba84d6778" providerId="ADAL" clId="{8224510A-A592-BB49-AB98-625E7537FB89}" dt="2020-11-20T12:53:33.813" v="61" actId="2696"/>
        <pc:sldMkLst>
          <pc:docMk/>
          <pc:sldMk cId="984605524" sldId="305"/>
        </pc:sldMkLst>
      </pc:sldChg>
      <pc:sldChg chg="del">
        <pc:chgData name="Christian Gasser" userId="dce42987-8c4b-417a-bbba-f94ba84d6778" providerId="ADAL" clId="{8224510A-A592-BB49-AB98-625E7537FB89}" dt="2020-11-20T12:53:33.813" v="61" actId="2696"/>
        <pc:sldMkLst>
          <pc:docMk/>
          <pc:sldMk cId="1749915669" sldId="306"/>
        </pc:sldMkLst>
      </pc:sldChg>
      <pc:sldChg chg="del">
        <pc:chgData name="Christian Gasser" userId="dce42987-8c4b-417a-bbba-f94ba84d6778" providerId="ADAL" clId="{8224510A-A592-BB49-AB98-625E7537FB89}" dt="2020-11-20T12:53:33.813" v="61" actId="2696"/>
        <pc:sldMkLst>
          <pc:docMk/>
          <pc:sldMk cId="860307995" sldId="307"/>
        </pc:sldMkLst>
      </pc:sldChg>
      <pc:sldChg chg="del">
        <pc:chgData name="Christian Gasser" userId="dce42987-8c4b-417a-bbba-f94ba84d6778" providerId="ADAL" clId="{8224510A-A592-BB49-AB98-625E7537FB89}" dt="2020-11-20T12:53:33.813" v="61" actId="2696"/>
        <pc:sldMkLst>
          <pc:docMk/>
          <pc:sldMk cId="3521644022" sldId="308"/>
        </pc:sldMkLst>
      </pc:sldChg>
      <pc:sldChg chg="addSp delSp modSp mod">
        <pc:chgData name="Christian Gasser" userId="dce42987-8c4b-417a-bbba-f94ba84d6778" providerId="ADAL" clId="{8224510A-A592-BB49-AB98-625E7537FB89}" dt="2020-11-22T19:17:39.984" v="2108" actId="1076"/>
        <pc:sldMkLst>
          <pc:docMk/>
          <pc:sldMk cId="1562297527" sldId="309"/>
        </pc:sldMkLst>
        <pc:spChg chg="mod">
          <ac:chgData name="Christian Gasser" userId="dce42987-8c4b-417a-bbba-f94ba84d6778" providerId="ADAL" clId="{8224510A-A592-BB49-AB98-625E7537FB89}" dt="2020-11-22T19:07:35.974" v="1502" actId="14100"/>
          <ac:spMkLst>
            <pc:docMk/>
            <pc:sldMk cId="1562297527" sldId="309"/>
            <ac:spMk id="3" creationId="{00000000-0000-0000-0000-000000000000}"/>
          </ac:spMkLst>
        </pc:spChg>
        <pc:spChg chg="add del mod">
          <ac:chgData name="Christian Gasser" userId="dce42987-8c4b-417a-bbba-f94ba84d6778" providerId="ADAL" clId="{8224510A-A592-BB49-AB98-625E7537FB89}" dt="2020-11-22T18:54:34.283" v="483" actId="767"/>
          <ac:spMkLst>
            <pc:docMk/>
            <pc:sldMk cId="1562297527" sldId="309"/>
            <ac:spMk id="6" creationId="{E20A4F95-372E-EA44-A273-23189232991B}"/>
          </ac:spMkLst>
        </pc:spChg>
        <pc:spChg chg="del">
          <ac:chgData name="Christian Gasser" userId="dce42987-8c4b-417a-bbba-f94ba84d6778" providerId="ADAL" clId="{8224510A-A592-BB49-AB98-625E7537FB89}" dt="2020-11-20T13:36:48.618" v="63" actId="478"/>
          <ac:spMkLst>
            <pc:docMk/>
            <pc:sldMk cId="1562297527" sldId="309"/>
            <ac:spMk id="7" creationId="{DF07EEF8-9AD3-1E4F-BD28-E7DFDA444046}"/>
          </ac:spMkLst>
        </pc:spChg>
        <pc:picChg chg="add mod">
          <ac:chgData name="Christian Gasser" userId="dce42987-8c4b-417a-bbba-f94ba84d6778" providerId="ADAL" clId="{8224510A-A592-BB49-AB98-625E7537FB89}" dt="2020-11-22T19:17:39.984" v="2108" actId="1076"/>
          <ac:picMkLst>
            <pc:docMk/>
            <pc:sldMk cId="1562297527" sldId="309"/>
            <ac:picMk id="5" creationId="{A3454ABF-8657-EB4B-A2D3-A46C28573062}"/>
          </ac:picMkLst>
        </pc:picChg>
        <pc:picChg chg="del">
          <ac:chgData name="Christian Gasser" userId="dce42987-8c4b-417a-bbba-f94ba84d6778" providerId="ADAL" clId="{8224510A-A592-BB49-AB98-625E7537FB89}" dt="2020-11-20T13:36:46.355" v="62" actId="478"/>
          <ac:picMkLst>
            <pc:docMk/>
            <pc:sldMk cId="1562297527" sldId="309"/>
            <ac:picMk id="6" creationId="{5658E0FA-4AFD-C349-92E5-4E486112A396}"/>
          </ac:picMkLst>
        </pc:picChg>
      </pc:sldChg>
      <pc:sldChg chg="addSp delSp modSp add mod">
        <pc:chgData name="Christian Gasser" userId="dce42987-8c4b-417a-bbba-f94ba84d6778" providerId="ADAL" clId="{8224510A-A592-BB49-AB98-625E7537FB89}" dt="2020-11-22T19:17:58.825" v="2111" actId="1076"/>
        <pc:sldMkLst>
          <pc:docMk/>
          <pc:sldMk cId="1378695398" sldId="310"/>
        </pc:sldMkLst>
        <pc:spChg chg="mod">
          <ac:chgData name="Christian Gasser" userId="dce42987-8c4b-417a-bbba-f94ba84d6778" providerId="ADAL" clId="{8224510A-A592-BB49-AB98-625E7537FB89}" dt="2020-11-20T13:37:27.937" v="90" actId="20577"/>
          <ac:spMkLst>
            <pc:docMk/>
            <pc:sldMk cId="1378695398" sldId="310"/>
            <ac:spMk id="2" creationId="{00000000-0000-0000-0000-000000000000}"/>
          </ac:spMkLst>
        </pc:spChg>
        <pc:spChg chg="del mod">
          <ac:chgData name="Christian Gasser" userId="dce42987-8c4b-417a-bbba-f94ba84d6778" providerId="ADAL" clId="{8224510A-A592-BB49-AB98-625E7537FB89}" dt="2020-11-22T19:07:58.782" v="1507" actId="478"/>
          <ac:spMkLst>
            <pc:docMk/>
            <pc:sldMk cId="1378695398" sldId="310"/>
            <ac:spMk id="3" creationId="{00000000-0000-0000-0000-000000000000}"/>
          </ac:spMkLst>
        </pc:spChg>
        <pc:spChg chg="add del mod">
          <ac:chgData name="Christian Gasser" userId="dce42987-8c4b-417a-bbba-f94ba84d6778" providerId="ADAL" clId="{8224510A-A592-BB49-AB98-625E7537FB89}" dt="2020-11-22T18:57:10.962" v="744"/>
          <ac:spMkLst>
            <pc:docMk/>
            <pc:sldMk cId="1378695398" sldId="310"/>
            <ac:spMk id="7" creationId="{1ED69FF3-E296-9C45-BE91-2B643A993EFA}"/>
          </ac:spMkLst>
        </pc:spChg>
        <pc:spChg chg="add mod">
          <ac:chgData name="Christian Gasser" userId="dce42987-8c4b-417a-bbba-f94ba84d6778" providerId="ADAL" clId="{8224510A-A592-BB49-AB98-625E7537FB89}" dt="2020-11-22T19:08:44.556" v="1518" actId="1076"/>
          <ac:spMkLst>
            <pc:docMk/>
            <pc:sldMk cId="1378695398" sldId="310"/>
            <ac:spMk id="8" creationId="{C69F3ACE-8103-7549-8449-3C6B7C9EE123}"/>
          </ac:spMkLst>
        </pc:spChg>
        <pc:graphicFrameChg chg="add del mod">
          <ac:chgData name="Christian Gasser" userId="dce42987-8c4b-417a-bbba-f94ba84d6778" providerId="ADAL" clId="{8224510A-A592-BB49-AB98-625E7537FB89}" dt="2020-11-22T18:57:10.962" v="744"/>
          <ac:graphicFrameMkLst>
            <pc:docMk/>
            <pc:sldMk cId="1378695398" sldId="310"/>
            <ac:graphicFrameMk id="6" creationId="{30DA1241-14DC-AA4B-B908-899D8A445A66}"/>
          </ac:graphicFrameMkLst>
        </pc:graphicFrameChg>
        <pc:picChg chg="add mod">
          <ac:chgData name="Christian Gasser" userId="dce42987-8c4b-417a-bbba-f94ba84d6778" providerId="ADAL" clId="{8224510A-A592-BB49-AB98-625E7537FB89}" dt="2020-11-22T19:17:58.825" v="2111" actId="1076"/>
          <ac:picMkLst>
            <pc:docMk/>
            <pc:sldMk cId="1378695398" sldId="310"/>
            <ac:picMk id="5" creationId="{AAB39585-C1CD-0845-8A1B-C64B2C8CA5DE}"/>
          </ac:picMkLst>
        </pc:picChg>
      </pc:sldChg>
      <pc:sldChg chg="del">
        <pc:chgData name="Christian Gasser" userId="dce42987-8c4b-417a-bbba-f94ba84d6778" providerId="ADAL" clId="{8224510A-A592-BB49-AB98-625E7537FB89}" dt="2020-11-20T13:37:01.132" v="65" actId="2696"/>
        <pc:sldMkLst>
          <pc:docMk/>
          <pc:sldMk cId="2587643352" sldId="310"/>
        </pc:sldMkLst>
      </pc:sldChg>
      <pc:sldChg chg="addSp delSp modSp add mod">
        <pc:chgData name="Christian Gasser" userId="dce42987-8c4b-417a-bbba-f94ba84d6778" providerId="ADAL" clId="{8224510A-A592-BB49-AB98-625E7537FB89}" dt="2020-11-22T19:17:28.548" v="2105" actId="1076"/>
        <pc:sldMkLst>
          <pc:docMk/>
          <pc:sldMk cId="674265792" sldId="311"/>
        </pc:sldMkLst>
        <pc:spChg chg="mod">
          <ac:chgData name="Christian Gasser" userId="dce42987-8c4b-417a-bbba-f94ba84d6778" providerId="ADAL" clId="{8224510A-A592-BB49-AB98-625E7537FB89}" dt="2020-11-20T13:37:50.876" v="121" actId="20577"/>
          <ac:spMkLst>
            <pc:docMk/>
            <pc:sldMk cId="674265792" sldId="311"/>
            <ac:spMk id="2" creationId="{00000000-0000-0000-0000-000000000000}"/>
          </ac:spMkLst>
        </pc:spChg>
        <pc:spChg chg="del mod">
          <ac:chgData name="Christian Gasser" userId="dce42987-8c4b-417a-bbba-f94ba84d6778" providerId="ADAL" clId="{8224510A-A592-BB49-AB98-625E7537FB89}" dt="2020-11-22T19:09:01.694" v="1520" actId="478"/>
          <ac:spMkLst>
            <pc:docMk/>
            <pc:sldMk cId="674265792" sldId="311"/>
            <ac:spMk id="3" creationId="{00000000-0000-0000-0000-000000000000}"/>
          </ac:spMkLst>
        </pc:spChg>
        <pc:spChg chg="add mod">
          <ac:chgData name="Christian Gasser" userId="dce42987-8c4b-417a-bbba-f94ba84d6778" providerId="ADAL" clId="{8224510A-A592-BB49-AB98-625E7537FB89}" dt="2020-11-22T19:09:52.454" v="1535" actId="14100"/>
          <ac:spMkLst>
            <pc:docMk/>
            <pc:sldMk cId="674265792" sldId="311"/>
            <ac:spMk id="6" creationId="{A344BEC5-740A-5549-BFE2-1B7A26D2EEE3}"/>
          </ac:spMkLst>
        </pc:spChg>
        <pc:spChg chg="add del mod">
          <ac:chgData name="Christian Gasser" userId="dce42987-8c4b-417a-bbba-f94ba84d6778" providerId="ADAL" clId="{8224510A-A592-BB49-AB98-625E7537FB89}" dt="2020-11-22T19:09:16.751" v="1525" actId="478"/>
          <ac:spMkLst>
            <pc:docMk/>
            <pc:sldMk cId="674265792" sldId="311"/>
            <ac:spMk id="8" creationId="{2D2D3A69-D1C2-C64C-8440-1DA0EE344F27}"/>
          </ac:spMkLst>
        </pc:spChg>
        <pc:picChg chg="add mod">
          <ac:chgData name="Christian Gasser" userId="dce42987-8c4b-417a-bbba-f94ba84d6778" providerId="ADAL" clId="{8224510A-A592-BB49-AB98-625E7537FB89}" dt="2020-11-22T19:17:28.548" v="2105" actId="1076"/>
          <ac:picMkLst>
            <pc:docMk/>
            <pc:sldMk cId="674265792" sldId="311"/>
            <ac:picMk id="5" creationId="{E7A1F7D8-6C13-4F41-B8A5-98BB4ACECF41}"/>
          </ac:picMkLst>
        </pc:picChg>
      </pc:sldChg>
      <pc:sldChg chg="del">
        <pc:chgData name="Christian Gasser" userId="dce42987-8c4b-417a-bbba-f94ba84d6778" providerId="ADAL" clId="{8224510A-A592-BB49-AB98-625E7537FB89}" dt="2020-11-20T13:37:01.132" v="65" actId="2696"/>
        <pc:sldMkLst>
          <pc:docMk/>
          <pc:sldMk cId="1892405369" sldId="311"/>
        </pc:sldMkLst>
      </pc:sldChg>
      <pc:sldChg chg="addSp delSp modSp add mod">
        <pc:chgData name="Christian Gasser" userId="dce42987-8c4b-417a-bbba-f94ba84d6778" providerId="ADAL" clId="{8224510A-A592-BB49-AB98-625E7537FB89}" dt="2020-11-22T19:10:51.479" v="1544" actId="1076"/>
        <pc:sldMkLst>
          <pc:docMk/>
          <pc:sldMk cId="663641974" sldId="312"/>
        </pc:sldMkLst>
        <pc:spChg chg="mod">
          <ac:chgData name="Christian Gasser" userId="dce42987-8c4b-417a-bbba-f94ba84d6778" providerId="ADAL" clId="{8224510A-A592-BB49-AB98-625E7537FB89}" dt="2020-11-20T13:48:56.957" v="457" actId="20577"/>
          <ac:spMkLst>
            <pc:docMk/>
            <pc:sldMk cId="663641974" sldId="312"/>
            <ac:spMk id="2" creationId="{00000000-0000-0000-0000-000000000000}"/>
          </ac:spMkLst>
        </pc:spChg>
        <pc:spChg chg="del mod">
          <ac:chgData name="Christian Gasser" userId="dce42987-8c4b-417a-bbba-f94ba84d6778" providerId="ADAL" clId="{8224510A-A592-BB49-AB98-625E7537FB89}" dt="2020-11-22T19:10:11.845" v="1538" actId="478"/>
          <ac:spMkLst>
            <pc:docMk/>
            <pc:sldMk cId="663641974" sldId="312"/>
            <ac:spMk id="3" creationId="{00000000-0000-0000-0000-000000000000}"/>
          </ac:spMkLst>
        </pc:spChg>
        <pc:spChg chg="add del mod">
          <ac:chgData name="Christian Gasser" userId="dce42987-8c4b-417a-bbba-f94ba84d6778" providerId="ADAL" clId="{8224510A-A592-BB49-AB98-625E7537FB89}" dt="2020-11-22T19:05:05.988" v="1461"/>
          <ac:spMkLst>
            <pc:docMk/>
            <pc:sldMk cId="663641974" sldId="312"/>
            <ac:spMk id="5" creationId="{0AB76F87-BABF-294F-AB6F-22049AFF5859}"/>
          </ac:spMkLst>
        </pc:spChg>
        <pc:spChg chg="add mod">
          <ac:chgData name="Christian Gasser" userId="dce42987-8c4b-417a-bbba-f94ba84d6778" providerId="ADAL" clId="{8224510A-A592-BB49-AB98-625E7537FB89}" dt="2020-11-22T19:10:44.314" v="1543" actId="1076"/>
          <ac:spMkLst>
            <pc:docMk/>
            <pc:sldMk cId="663641974" sldId="312"/>
            <ac:spMk id="7" creationId="{0C16F037-62AC-5C44-BF90-39D0C57123A2}"/>
          </ac:spMkLst>
        </pc:spChg>
        <pc:spChg chg="add del mod">
          <ac:chgData name="Christian Gasser" userId="dce42987-8c4b-417a-bbba-f94ba84d6778" providerId="ADAL" clId="{8224510A-A592-BB49-AB98-625E7537FB89}" dt="2020-11-22T19:10:16.555" v="1539" actId="478"/>
          <ac:spMkLst>
            <pc:docMk/>
            <pc:sldMk cId="663641974" sldId="312"/>
            <ac:spMk id="9" creationId="{6CC0BECB-D1B9-0741-A295-88CE0BC7796D}"/>
          </ac:spMkLst>
        </pc:spChg>
        <pc:picChg chg="add del mod">
          <ac:chgData name="Christian Gasser" userId="dce42987-8c4b-417a-bbba-f94ba84d6778" providerId="ADAL" clId="{8224510A-A592-BB49-AB98-625E7537FB89}" dt="2020-11-20T13:48:17.180" v="405"/>
          <ac:picMkLst>
            <pc:docMk/>
            <pc:sldMk cId="663641974" sldId="312"/>
            <ac:picMk id="5" creationId="{9D891308-9D22-1C49-B662-B766A0F27A70}"/>
          </ac:picMkLst>
        </pc:picChg>
        <pc:picChg chg="add mod">
          <ac:chgData name="Christian Gasser" userId="dce42987-8c4b-417a-bbba-f94ba84d6778" providerId="ADAL" clId="{8224510A-A592-BB49-AB98-625E7537FB89}" dt="2020-11-22T19:10:51.479" v="1544" actId="1076"/>
          <ac:picMkLst>
            <pc:docMk/>
            <pc:sldMk cId="663641974" sldId="312"/>
            <ac:picMk id="6" creationId="{506199FB-6877-0E4F-BFE1-17AAB96BACD1}"/>
          </ac:picMkLst>
        </pc:picChg>
      </pc:sldChg>
      <pc:sldChg chg="addSp delSp modSp add mod">
        <pc:chgData name="Christian Gasser" userId="dce42987-8c4b-417a-bbba-f94ba84d6778" providerId="ADAL" clId="{8224510A-A592-BB49-AB98-625E7537FB89}" dt="2020-11-22T19:16:35.566" v="2098" actId="14100"/>
        <pc:sldMkLst>
          <pc:docMk/>
          <pc:sldMk cId="2050127216" sldId="313"/>
        </pc:sldMkLst>
        <pc:spChg chg="mod">
          <ac:chgData name="Christian Gasser" userId="dce42987-8c4b-417a-bbba-f94ba84d6778" providerId="ADAL" clId="{8224510A-A592-BB49-AB98-625E7537FB89}" dt="2020-11-20T13:47:08.157" v="344" actId="20577"/>
          <ac:spMkLst>
            <pc:docMk/>
            <pc:sldMk cId="2050127216" sldId="313"/>
            <ac:spMk id="2" creationId="{00000000-0000-0000-0000-000000000000}"/>
          </ac:spMkLst>
        </pc:spChg>
        <pc:spChg chg="del">
          <ac:chgData name="Christian Gasser" userId="dce42987-8c4b-417a-bbba-f94ba84d6778" providerId="ADAL" clId="{8224510A-A592-BB49-AB98-625E7537FB89}" dt="2020-11-22T19:14:00.741" v="1791" actId="478"/>
          <ac:spMkLst>
            <pc:docMk/>
            <pc:sldMk cId="2050127216" sldId="313"/>
            <ac:spMk id="3" creationId="{00000000-0000-0000-0000-000000000000}"/>
          </ac:spMkLst>
        </pc:spChg>
        <pc:spChg chg="add mod">
          <ac:chgData name="Christian Gasser" userId="dce42987-8c4b-417a-bbba-f94ba84d6778" providerId="ADAL" clId="{8224510A-A592-BB49-AB98-625E7537FB89}" dt="2020-11-22T19:15:56.539" v="2097" actId="1076"/>
          <ac:spMkLst>
            <pc:docMk/>
            <pc:sldMk cId="2050127216" sldId="313"/>
            <ac:spMk id="6" creationId="{316AF93B-79F6-154E-A93E-5134BD58B932}"/>
          </ac:spMkLst>
        </pc:spChg>
        <pc:spChg chg="add del mod">
          <ac:chgData name="Christian Gasser" userId="dce42987-8c4b-417a-bbba-f94ba84d6778" providerId="ADAL" clId="{8224510A-A592-BB49-AB98-625E7537FB89}" dt="2020-11-22T19:14:03.119" v="1792" actId="478"/>
          <ac:spMkLst>
            <pc:docMk/>
            <pc:sldMk cId="2050127216" sldId="313"/>
            <ac:spMk id="8" creationId="{F998799F-85A8-FF45-8828-BCDE9E0B54DB}"/>
          </ac:spMkLst>
        </pc:spChg>
        <pc:picChg chg="add mod">
          <ac:chgData name="Christian Gasser" userId="dce42987-8c4b-417a-bbba-f94ba84d6778" providerId="ADAL" clId="{8224510A-A592-BB49-AB98-625E7537FB89}" dt="2020-11-22T19:16:35.566" v="2098" actId="14100"/>
          <ac:picMkLst>
            <pc:docMk/>
            <pc:sldMk cId="2050127216" sldId="313"/>
            <ac:picMk id="5" creationId="{1494FBF4-4BB1-714E-A321-5CECF5EF6060}"/>
          </ac:picMkLst>
        </pc:picChg>
      </pc:sldChg>
      <pc:sldChg chg="addSp delSp modSp add mod">
        <pc:chgData name="Christian Gasser" userId="dce42987-8c4b-417a-bbba-f94ba84d6778" providerId="ADAL" clId="{8224510A-A592-BB49-AB98-625E7537FB89}" dt="2020-11-22T19:16:40.727" v="2099" actId="1076"/>
        <pc:sldMkLst>
          <pc:docMk/>
          <pc:sldMk cId="2196720103" sldId="314"/>
        </pc:sldMkLst>
        <pc:spChg chg="del mod">
          <ac:chgData name="Christian Gasser" userId="dce42987-8c4b-417a-bbba-f94ba84d6778" providerId="ADAL" clId="{8224510A-A592-BB49-AB98-625E7537FB89}" dt="2020-11-22T19:11:13.630" v="1546" actId="478"/>
          <ac:spMkLst>
            <pc:docMk/>
            <pc:sldMk cId="2196720103" sldId="314"/>
            <ac:spMk id="3" creationId="{00000000-0000-0000-0000-000000000000}"/>
          </ac:spMkLst>
        </pc:spChg>
        <pc:spChg chg="add del mod">
          <ac:chgData name="Christian Gasser" userId="dce42987-8c4b-417a-bbba-f94ba84d6778" providerId="ADAL" clId="{8224510A-A592-BB49-AB98-625E7537FB89}" dt="2020-11-22T19:11:17.255" v="1547" actId="478"/>
          <ac:spMkLst>
            <pc:docMk/>
            <pc:sldMk cId="2196720103" sldId="314"/>
            <ac:spMk id="7" creationId="{AA166710-6F95-B246-8711-4742480FFDAC}"/>
          </ac:spMkLst>
        </pc:spChg>
        <pc:spChg chg="add mod">
          <ac:chgData name="Christian Gasser" userId="dce42987-8c4b-417a-bbba-f94ba84d6778" providerId="ADAL" clId="{8224510A-A592-BB49-AB98-625E7537FB89}" dt="2020-11-22T19:13:44.213" v="1787" actId="14100"/>
          <ac:spMkLst>
            <pc:docMk/>
            <pc:sldMk cId="2196720103" sldId="314"/>
            <ac:spMk id="8" creationId="{4E39F229-2E06-7241-8A5E-AD79BF278F58}"/>
          </ac:spMkLst>
        </pc:spChg>
        <pc:picChg chg="add del">
          <ac:chgData name="Christian Gasser" userId="dce42987-8c4b-417a-bbba-f94ba84d6778" providerId="ADAL" clId="{8224510A-A592-BB49-AB98-625E7537FB89}" dt="2020-11-20T13:49:32.872" v="463"/>
          <ac:picMkLst>
            <pc:docMk/>
            <pc:sldMk cId="2196720103" sldId="314"/>
            <ac:picMk id="5" creationId="{40A0F9EA-1F15-B548-A875-434A3DF509D2}"/>
          </ac:picMkLst>
        </pc:picChg>
        <pc:picChg chg="add mod">
          <ac:chgData name="Christian Gasser" userId="dce42987-8c4b-417a-bbba-f94ba84d6778" providerId="ADAL" clId="{8224510A-A592-BB49-AB98-625E7537FB89}" dt="2020-11-22T19:16:40.727" v="2099" actId="1076"/>
          <ac:picMkLst>
            <pc:docMk/>
            <pc:sldMk cId="2196720103" sldId="314"/>
            <ac:picMk id="6" creationId="{A81A0E32-96A1-F04A-B6F4-65A7EC833C80}"/>
          </ac:picMkLst>
        </pc:picChg>
      </pc:sldChg>
      <pc:sldChg chg="new del">
        <pc:chgData name="Christian Gasser" userId="dce42987-8c4b-417a-bbba-f94ba84d6778" providerId="ADAL" clId="{8224510A-A592-BB49-AB98-625E7537FB89}" dt="2020-11-20T13:48:28.085" v="415" actId="680"/>
        <pc:sldMkLst>
          <pc:docMk/>
          <pc:sldMk cId="3204626954" sldId="31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DADBB-2D6E-4CED-8773-C5C011B40448}" type="datetimeFigureOut">
              <a:rPr lang="da-DK" smtClean="0"/>
              <a:t>09.11.2021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Rediger typografien i masterens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7B9B7-D199-4BC8-BB6D-C5FE1373EEE4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44819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7B9B7-D199-4BC8-BB6D-C5FE1373EEE4}" type="slidenum">
              <a:rPr lang="da-DK" smtClean="0"/>
              <a:t>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70379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>
              <a:latin typeface="Calibri"/>
              <a:cs typeface="Calibri"/>
            </a:endParaRPr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9B94BF-D972-C845-A72D-2C30AF2F8025}" type="slidenum">
              <a:rPr kumimoji="0" lang="da-DK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da-DK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IBM Plex Sans" panose="020B050305020300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3613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, 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led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79976"/>
            <a:ext cx="11808000" cy="4675753"/>
          </a:xfrm>
          <a:prstGeom prst="rect">
            <a:avLst/>
          </a:prstGeom>
        </p:spPr>
      </p:pic>
      <p:sp>
        <p:nvSpPr>
          <p:cNvPr id="18" name="Rektangel 17"/>
          <p:cNvSpPr/>
          <p:nvPr userDrawn="1"/>
        </p:nvSpPr>
        <p:spPr>
          <a:xfrm>
            <a:off x="180000" y="4850278"/>
            <a:ext cx="11808000" cy="183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9" name="Rektangel 8"/>
          <p:cNvSpPr/>
          <p:nvPr userDrawn="1"/>
        </p:nvSpPr>
        <p:spPr>
          <a:xfrm>
            <a:off x="540000" y="4140000"/>
            <a:ext cx="8280000" cy="216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28000" y="4474463"/>
            <a:ext cx="7668000" cy="791148"/>
          </a:xfrm>
        </p:spPr>
        <p:txBody>
          <a:bodyPr anchor="b" anchorCtr="0"/>
          <a:lstStyle>
            <a:lvl1pPr algn="l">
              <a:defRPr sz="300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828000" y="5433198"/>
            <a:ext cx="7668000" cy="540000"/>
          </a:xfrm>
        </p:spPr>
        <p:txBody>
          <a:bodyPr/>
          <a:lstStyle>
            <a:lvl1pPr marL="0" indent="0" algn="l">
              <a:lnSpc>
                <a:spcPts val="2000"/>
              </a:lnSpc>
              <a:spcBef>
                <a:spcPts val="0"/>
              </a:spcBef>
              <a:buNone/>
              <a:defRPr sz="180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tilføje undertitel</a:t>
            </a:r>
          </a:p>
        </p:txBody>
      </p:sp>
      <p:cxnSp>
        <p:nvCxnSpPr>
          <p:cNvPr id="16" name="Lige forbindelse 15"/>
          <p:cNvCxnSpPr/>
          <p:nvPr userDrawn="1"/>
        </p:nvCxnSpPr>
        <p:spPr>
          <a:xfrm>
            <a:off x="558000" y="4133176"/>
            <a:ext cx="0" cy="2160000"/>
          </a:xfrm>
          <a:prstGeom prst="line">
            <a:avLst/>
          </a:prstGeom>
          <a:ln w="762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 userDrawn="1"/>
        </p:nvCxnSpPr>
        <p:spPr>
          <a:xfrm>
            <a:off x="558000" y="4609734"/>
            <a:ext cx="0" cy="1692000"/>
          </a:xfrm>
          <a:prstGeom prst="line">
            <a:avLst/>
          </a:prstGeom>
          <a:ln w="762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Billed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74" y="551159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9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, bille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80000"/>
            <a:ext cx="11808000" cy="4675773"/>
          </a:xfrm>
          <a:prstGeom prst="rect">
            <a:avLst/>
          </a:prstGeom>
        </p:spPr>
      </p:pic>
      <p:sp>
        <p:nvSpPr>
          <p:cNvPr id="18" name="Rektangel 17"/>
          <p:cNvSpPr/>
          <p:nvPr userDrawn="1"/>
        </p:nvSpPr>
        <p:spPr>
          <a:xfrm>
            <a:off x="180000" y="4850278"/>
            <a:ext cx="11808000" cy="183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9" name="Rektangel 8"/>
          <p:cNvSpPr/>
          <p:nvPr userDrawn="1"/>
        </p:nvSpPr>
        <p:spPr>
          <a:xfrm>
            <a:off x="540000" y="4140000"/>
            <a:ext cx="8280000" cy="216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800"/>
              <a:t>1,5</a:t>
            </a:r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28000" y="4474463"/>
            <a:ext cx="7668000" cy="791148"/>
          </a:xfrm>
        </p:spPr>
        <p:txBody>
          <a:bodyPr anchor="b" anchorCtr="0"/>
          <a:lstStyle>
            <a:lvl1pPr algn="l">
              <a:defRPr sz="300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828000" y="5433198"/>
            <a:ext cx="7668000" cy="540000"/>
          </a:xfrm>
        </p:spPr>
        <p:txBody>
          <a:bodyPr/>
          <a:lstStyle>
            <a:lvl1pPr marL="0" indent="0" algn="l">
              <a:lnSpc>
                <a:spcPts val="2000"/>
              </a:lnSpc>
              <a:spcBef>
                <a:spcPts val="0"/>
              </a:spcBef>
              <a:buNone/>
              <a:defRPr sz="180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tilføje undertitel</a:t>
            </a:r>
          </a:p>
        </p:txBody>
      </p:sp>
      <p:cxnSp>
        <p:nvCxnSpPr>
          <p:cNvPr id="16" name="Lige forbindelse 15"/>
          <p:cNvCxnSpPr/>
          <p:nvPr userDrawn="1"/>
        </p:nvCxnSpPr>
        <p:spPr>
          <a:xfrm>
            <a:off x="558000" y="4133176"/>
            <a:ext cx="0" cy="2160000"/>
          </a:xfrm>
          <a:prstGeom prst="line">
            <a:avLst/>
          </a:prstGeom>
          <a:ln w="762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 userDrawn="1"/>
        </p:nvCxnSpPr>
        <p:spPr>
          <a:xfrm>
            <a:off x="558000" y="4609734"/>
            <a:ext cx="0" cy="1692000"/>
          </a:xfrm>
          <a:prstGeom prst="line">
            <a:avLst/>
          </a:prstGeom>
          <a:ln w="762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74" y="551159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673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, bille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led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80000"/>
            <a:ext cx="11808000" cy="4675773"/>
          </a:xfrm>
          <a:prstGeom prst="rect">
            <a:avLst/>
          </a:prstGeom>
        </p:spPr>
      </p:pic>
      <p:sp>
        <p:nvSpPr>
          <p:cNvPr id="18" name="Rektangel 17"/>
          <p:cNvSpPr/>
          <p:nvPr userDrawn="1"/>
        </p:nvSpPr>
        <p:spPr>
          <a:xfrm>
            <a:off x="180000" y="4850278"/>
            <a:ext cx="11808000" cy="183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9" name="Rektangel 8"/>
          <p:cNvSpPr/>
          <p:nvPr userDrawn="1"/>
        </p:nvSpPr>
        <p:spPr>
          <a:xfrm>
            <a:off x="540000" y="4140000"/>
            <a:ext cx="8280000" cy="216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28000" y="4474463"/>
            <a:ext cx="7668000" cy="791148"/>
          </a:xfrm>
        </p:spPr>
        <p:txBody>
          <a:bodyPr anchor="b" anchorCtr="0"/>
          <a:lstStyle>
            <a:lvl1pPr algn="l">
              <a:defRPr sz="300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828000" y="5433198"/>
            <a:ext cx="7668000" cy="540000"/>
          </a:xfrm>
        </p:spPr>
        <p:txBody>
          <a:bodyPr/>
          <a:lstStyle>
            <a:lvl1pPr marL="0" indent="0" algn="l">
              <a:lnSpc>
                <a:spcPts val="2000"/>
              </a:lnSpc>
              <a:spcBef>
                <a:spcPts val="0"/>
              </a:spcBef>
              <a:buNone/>
              <a:defRPr sz="180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tilføje undertitel</a:t>
            </a:r>
          </a:p>
        </p:txBody>
      </p:sp>
      <p:cxnSp>
        <p:nvCxnSpPr>
          <p:cNvPr id="16" name="Lige forbindelse 15"/>
          <p:cNvCxnSpPr/>
          <p:nvPr userDrawn="1"/>
        </p:nvCxnSpPr>
        <p:spPr>
          <a:xfrm>
            <a:off x="558000" y="4133176"/>
            <a:ext cx="0" cy="2160000"/>
          </a:xfrm>
          <a:prstGeom prst="line">
            <a:avLst/>
          </a:prstGeom>
          <a:ln w="762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 userDrawn="1"/>
        </p:nvCxnSpPr>
        <p:spPr>
          <a:xfrm>
            <a:off x="558000" y="4609734"/>
            <a:ext cx="0" cy="1692000"/>
          </a:xfrm>
          <a:prstGeom prst="line">
            <a:avLst/>
          </a:prstGeom>
          <a:ln w="762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74" y="551159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12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, bille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80000"/>
            <a:ext cx="11808000" cy="4675753"/>
          </a:xfrm>
          <a:prstGeom prst="rect">
            <a:avLst/>
          </a:prstGeom>
        </p:spPr>
      </p:pic>
      <p:sp>
        <p:nvSpPr>
          <p:cNvPr id="18" name="Rektangel 17"/>
          <p:cNvSpPr/>
          <p:nvPr userDrawn="1"/>
        </p:nvSpPr>
        <p:spPr>
          <a:xfrm>
            <a:off x="180000" y="4850278"/>
            <a:ext cx="11808000" cy="183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9" name="Rektangel 8"/>
          <p:cNvSpPr/>
          <p:nvPr userDrawn="1"/>
        </p:nvSpPr>
        <p:spPr>
          <a:xfrm>
            <a:off x="540000" y="4140000"/>
            <a:ext cx="8280000" cy="216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28000" y="4474463"/>
            <a:ext cx="7668000" cy="791148"/>
          </a:xfrm>
        </p:spPr>
        <p:txBody>
          <a:bodyPr anchor="b" anchorCtr="0"/>
          <a:lstStyle>
            <a:lvl1pPr algn="l">
              <a:defRPr sz="300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828000" y="5433198"/>
            <a:ext cx="7668000" cy="540000"/>
          </a:xfrm>
        </p:spPr>
        <p:txBody>
          <a:bodyPr/>
          <a:lstStyle>
            <a:lvl1pPr marL="0" indent="0" algn="l">
              <a:lnSpc>
                <a:spcPts val="2000"/>
              </a:lnSpc>
              <a:spcBef>
                <a:spcPts val="0"/>
              </a:spcBef>
              <a:buNone/>
              <a:defRPr sz="180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tilføje undertitel</a:t>
            </a:r>
          </a:p>
        </p:txBody>
      </p:sp>
      <p:cxnSp>
        <p:nvCxnSpPr>
          <p:cNvPr id="16" name="Lige forbindelse 15"/>
          <p:cNvCxnSpPr/>
          <p:nvPr userDrawn="1"/>
        </p:nvCxnSpPr>
        <p:spPr>
          <a:xfrm>
            <a:off x="558000" y="4133176"/>
            <a:ext cx="0" cy="2160000"/>
          </a:xfrm>
          <a:prstGeom prst="line">
            <a:avLst/>
          </a:prstGeom>
          <a:ln w="762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 userDrawn="1"/>
        </p:nvCxnSpPr>
        <p:spPr>
          <a:xfrm>
            <a:off x="558000" y="4609734"/>
            <a:ext cx="0" cy="1692000"/>
          </a:xfrm>
          <a:prstGeom prst="line">
            <a:avLst/>
          </a:prstGeom>
          <a:ln w="762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74" y="551159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639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, bille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led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80000"/>
            <a:ext cx="11808000" cy="4675773"/>
          </a:xfrm>
          <a:prstGeom prst="rect">
            <a:avLst/>
          </a:prstGeom>
        </p:spPr>
      </p:pic>
      <p:sp>
        <p:nvSpPr>
          <p:cNvPr id="18" name="Rektangel 17"/>
          <p:cNvSpPr/>
          <p:nvPr userDrawn="1"/>
        </p:nvSpPr>
        <p:spPr>
          <a:xfrm>
            <a:off x="180000" y="4850278"/>
            <a:ext cx="11808000" cy="183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9" name="Rektangel 8"/>
          <p:cNvSpPr/>
          <p:nvPr userDrawn="1"/>
        </p:nvSpPr>
        <p:spPr>
          <a:xfrm>
            <a:off x="540000" y="4140000"/>
            <a:ext cx="8280000" cy="216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28000" y="4474463"/>
            <a:ext cx="7668000" cy="791148"/>
          </a:xfrm>
        </p:spPr>
        <p:txBody>
          <a:bodyPr anchor="b" anchorCtr="0"/>
          <a:lstStyle>
            <a:lvl1pPr algn="l">
              <a:defRPr sz="300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828000" y="5433198"/>
            <a:ext cx="7668000" cy="540000"/>
          </a:xfrm>
        </p:spPr>
        <p:txBody>
          <a:bodyPr/>
          <a:lstStyle>
            <a:lvl1pPr marL="0" indent="0" algn="l">
              <a:lnSpc>
                <a:spcPts val="2000"/>
              </a:lnSpc>
              <a:spcBef>
                <a:spcPts val="0"/>
              </a:spcBef>
              <a:buNone/>
              <a:defRPr sz="180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tilføje undertitel</a:t>
            </a:r>
          </a:p>
        </p:txBody>
      </p:sp>
      <p:cxnSp>
        <p:nvCxnSpPr>
          <p:cNvPr id="16" name="Lige forbindelse 15"/>
          <p:cNvCxnSpPr/>
          <p:nvPr userDrawn="1"/>
        </p:nvCxnSpPr>
        <p:spPr>
          <a:xfrm>
            <a:off x="558000" y="4133176"/>
            <a:ext cx="0" cy="2160000"/>
          </a:xfrm>
          <a:prstGeom prst="line">
            <a:avLst/>
          </a:prstGeom>
          <a:ln w="762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 userDrawn="1"/>
        </p:nvCxnSpPr>
        <p:spPr>
          <a:xfrm>
            <a:off x="558000" y="4609734"/>
            <a:ext cx="0" cy="1692000"/>
          </a:xfrm>
          <a:prstGeom prst="line">
            <a:avLst/>
          </a:prstGeom>
          <a:ln w="762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74" y="551159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140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, bille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80000"/>
            <a:ext cx="11808000" cy="4675773"/>
          </a:xfrm>
          <a:prstGeom prst="rect">
            <a:avLst/>
          </a:prstGeom>
        </p:spPr>
      </p:pic>
      <p:sp>
        <p:nvSpPr>
          <p:cNvPr id="18" name="Rektangel 17"/>
          <p:cNvSpPr/>
          <p:nvPr userDrawn="1"/>
        </p:nvSpPr>
        <p:spPr>
          <a:xfrm>
            <a:off x="180000" y="4850272"/>
            <a:ext cx="11808000" cy="183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9" name="Rektangel 8"/>
          <p:cNvSpPr/>
          <p:nvPr userDrawn="1"/>
        </p:nvSpPr>
        <p:spPr>
          <a:xfrm>
            <a:off x="540000" y="4140000"/>
            <a:ext cx="8280000" cy="216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28000" y="4474463"/>
            <a:ext cx="7668000" cy="791148"/>
          </a:xfrm>
        </p:spPr>
        <p:txBody>
          <a:bodyPr anchor="b" anchorCtr="0"/>
          <a:lstStyle>
            <a:lvl1pPr algn="l">
              <a:defRPr sz="300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828000" y="5433198"/>
            <a:ext cx="7668000" cy="540000"/>
          </a:xfrm>
        </p:spPr>
        <p:txBody>
          <a:bodyPr/>
          <a:lstStyle>
            <a:lvl1pPr marL="0" indent="0" algn="l">
              <a:lnSpc>
                <a:spcPts val="2000"/>
              </a:lnSpc>
              <a:spcBef>
                <a:spcPts val="0"/>
              </a:spcBef>
              <a:buNone/>
              <a:defRPr sz="180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tilføje undertitel</a:t>
            </a:r>
          </a:p>
        </p:txBody>
      </p:sp>
      <p:cxnSp>
        <p:nvCxnSpPr>
          <p:cNvPr id="16" name="Lige forbindelse 15"/>
          <p:cNvCxnSpPr/>
          <p:nvPr userDrawn="1"/>
        </p:nvCxnSpPr>
        <p:spPr>
          <a:xfrm>
            <a:off x="558000" y="4133176"/>
            <a:ext cx="0" cy="2160000"/>
          </a:xfrm>
          <a:prstGeom prst="line">
            <a:avLst/>
          </a:prstGeom>
          <a:ln w="762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 userDrawn="1"/>
        </p:nvCxnSpPr>
        <p:spPr>
          <a:xfrm>
            <a:off x="558000" y="4609734"/>
            <a:ext cx="0" cy="1692000"/>
          </a:xfrm>
          <a:prstGeom prst="line">
            <a:avLst/>
          </a:prstGeom>
          <a:ln w="762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74" y="551159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492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lide, bille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led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79990"/>
            <a:ext cx="11808000" cy="4675753"/>
          </a:xfrm>
          <a:prstGeom prst="rect">
            <a:avLst/>
          </a:prstGeom>
        </p:spPr>
      </p:pic>
      <p:sp>
        <p:nvSpPr>
          <p:cNvPr id="18" name="Rektangel 17"/>
          <p:cNvSpPr/>
          <p:nvPr userDrawn="1"/>
        </p:nvSpPr>
        <p:spPr>
          <a:xfrm>
            <a:off x="180000" y="4850278"/>
            <a:ext cx="11808000" cy="183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9" name="Rektangel 8"/>
          <p:cNvSpPr/>
          <p:nvPr userDrawn="1"/>
        </p:nvSpPr>
        <p:spPr>
          <a:xfrm>
            <a:off x="540000" y="4140000"/>
            <a:ext cx="8280000" cy="216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28000" y="4474463"/>
            <a:ext cx="7668000" cy="791148"/>
          </a:xfrm>
        </p:spPr>
        <p:txBody>
          <a:bodyPr anchor="b" anchorCtr="0"/>
          <a:lstStyle>
            <a:lvl1pPr algn="l">
              <a:defRPr sz="300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828000" y="5433198"/>
            <a:ext cx="7668000" cy="540000"/>
          </a:xfrm>
        </p:spPr>
        <p:txBody>
          <a:bodyPr/>
          <a:lstStyle>
            <a:lvl1pPr marL="0" indent="0" algn="l">
              <a:lnSpc>
                <a:spcPts val="2000"/>
              </a:lnSpc>
              <a:spcBef>
                <a:spcPts val="0"/>
              </a:spcBef>
              <a:buNone/>
              <a:defRPr sz="180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/>
              <a:t>Klik for at tilføje undertitel</a:t>
            </a:r>
          </a:p>
        </p:txBody>
      </p:sp>
      <p:cxnSp>
        <p:nvCxnSpPr>
          <p:cNvPr id="16" name="Lige forbindelse 15"/>
          <p:cNvCxnSpPr/>
          <p:nvPr userDrawn="1"/>
        </p:nvCxnSpPr>
        <p:spPr>
          <a:xfrm>
            <a:off x="558000" y="4133176"/>
            <a:ext cx="0" cy="2160000"/>
          </a:xfrm>
          <a:prstGeom prst="line">
            <a:avLst/>
          </a:prstGeom>
          <a:ln w="762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 userDrawn="1"/>
        </p:nvCxnSpPr>
        <p:spPr>
          <a:xfrm>
            <a:off x="558000" y="4609734"/>
            <a:ext cx="0" cy="1692000"/>
          </a:xfrm>
          <a:prstGeom prst="line">
            <a:avLst/>
          </a:prstGeom>
          <a:ln w="762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74" y="551159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107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reaker/kapitelfor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ktangel 10"/>
          <p:cNvSpPr/>
          <p:nvPr userDrawn="1"/>
        </p:nvSpPr>
        <p:spPr>
          <a:xfrm>
            <a:off x="180000" y="180000"/>
            <a:ext cx="11808000" cy="615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4000"/>
              </a:lnSpc>
            </a:pPr>
            <a:endParaRPr lang="da-DK" sz="4000">
              <a:latin typeface="+mj-lt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40000" y="1709740"/>
            <a:ext cx="10710000" cy="1751216"/>
          </a:xfrm>
        </p:spPr>
        <p:txBody>
          <a:bodyPr anchor="b"/>
          <a:lstStyle>
            <a:lvl1pPr>
              <a:lnSpc>
                <a:spcPts val="4000"/>
              </a:lnSpc>
              <a:defRPr sz="4000" baseline="0"/>
            </a:lvl1pPr>
          </a:lstStyle>
          <a:p>
            <a:r>
              <a:rPr lang="da-DK"/>
              <a:t>Klik for at tilføje titel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 hasCustomPrompt="1"/>
          </p:nvPr>
        </p:nvSpPr>
        <p:spPr>
          <a:xfrm>
            <a:off x="540000" y="3726430"/>
            <a:ext cx="10710000" cy="1264266"/>
          </a:xfr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None/>
              <a:defRPr sz="200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tilføje undertitel</a:t>
            </a:r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12"/>
          </p:nvPr>
        </p:nvSpPr>
        <p:spPr>
          <a:xfrm>
            <a:off x="180000" y="6426000"/>
            <a:ext cx="720000" cy="252000"/>
          </a:xfrm>
        </p:spPr>
        <p:txBody>
          <a:bodyPr/>
          <a:lstStyle/>
          <a:p>
            <a:fld id="{AF7BF57D-1627-4937-B5D8-DC37BB059AC7}" type="slidenum">
              <a:rPr lang="da-DK" smtClean="0"/>
              <a:t>‹#›</a:t>
            </a:fld>
            <a:endParaRPr lang="da-DK"/>
          </a:p>
        </p:txBody>
      </p:sp>
      <p:grpSp>
        <p:nvGrpSpPr>
          <p:cNvPr id="5" name="Gruppe 4"/>
          <p:cNvGrpSpPr/>
          <p:nvPr userDrawn="1"/>
        </p:nvGrpSpPr>
        <p:grpSpPr>
          <a:xfrm>
            <a:off x="180000" y="6316337"/>
            <a:ext cx="11808000" cy="426463"/>
            <a:chOff x="180000" y="6316337"/>
            <a:chExt cx="11808000" cy="426463"/>
          </a:xfrm>
        </p:grpSpPr>
        <p:cxnSp>
          <p:nvCxnSpPr>
            <p:cNvPr id="16" name="Lige forbindelse 15"/>
            <p:cNvCxnSpPr/>
            <p:nvPr userDrawn="1"/>
          </p:nvCxnSpPr>
          <p:spPr>
            <a:xfrm>
              <a:off x="180000" y="6316337"/>
              <a:ext cx="11808000" cy="0"/>
            </a:xfrm>
            <a:prstGeom prst="line">
              <a:avLst/>
            </a:prstGeom>
            <a:ln w="28575">
              <a:solidFill>
                <a:srgbClr val="BFE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Lige forbindelse 16"/>
            <p:cNvCxnSpPr/>
            <p:nvPr userDrawn="1"/>
          </p:nvCxnSpPr>
          <p:spPr>
            <a:xfrm>
              <a:off x="180000" y="6316337"/>
              <a:ext cx="11070000" cy="0"/>
            </a:xfrm>
            <a:prstGeom prst="line">
              <a:avLst/>
            </a:prstGeom>
            <a:ln w="28575">
              <a:solidFill>
                <a:srgbClr val="007EC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Billede 12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63433" y="6426000"/>
              <a:ext cx="719469" cy="316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9191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692000" cy="468000"/>
          </a:xfrm>
        </p:spPr>
        <p:txBody>
          <a:bodyPr/>
          <a:lstStyle>
            <a:lvl1pPr>
              <a:defRPr/>
            </a:lvl1pPr>
          </a:lstStyle>
          <a:p>
            <a:r>
              <a:rPr lang="da-DK"/>
              <a:t>Klik for at tilføje overskrift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540000" y="1512000"/>
            <a:ext cx="10692000" cy="4500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a-DK"/>
              <a:t>Klik for at tilføje tekst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fld id="{AF7BF57D-1627-4937-B5D8-DC37BB059AC7}" type="slidenum">
              <a:rPr lang="da-DK" smtClean="0"/>
              <a:pPr/>
              <a:t>‹#›</a:t>
            </a:fld>
            <a:endParaRPr lang="da-DK"/>
          </a:p>
        </p:txBody>
      </p:sp>
      <p:grpSp>
        <p:nvGrpSpPr>
          <p:cNvPr id="9" name="Gruppe 8"/>
          <p:cNvGrpSpPr/>
          <p:nvPr userDrawn="1"/>
        </p:nvGrpSpPr>
        <p:grpSpPr>
          <a:xfrm>
            <a:off x="180000" y="6316337"/>
            <a:ext cx="11808000" cy="426463"/>
            <a:chOff x="180000" y="6316337"/>
            <a:chExt cx="11808000" cy="426463"/>
          </a:xfrm>
        </p:grpSpPr>
        <p:cxnSp>
          <p:nvCxnSpPr>
            <p:cNvPr id="10" name="Lige forbindelse 9"/>
            <p:cNvCxnSpPr/>
            <p:nvPr userDrawn="1"/>
          </p:nvCxnSpPr>
          <p:spPr>
            <a:xfrm>
              <a:off x="180000" y="6316337"/>
              <a:ext cx="11808000" cy="0"/>
            </a:xfrm>
            <a:prstGeom prst="line">
              <a:avLst/>
            </a:prstGeom>
            <a:ln w="28575">
              <a:solidFill>
                <a:srgbClr val="BFE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Lige forbindelse 10"/>
            <p:cNvCxnSpPr/>
            <p:nvPr userDrawn="1"/>
          </p:nvCxnSpPr>
          <p:spPr>
            <a:xfrm>
              <a:off x="180000" y="6316337"/>
              <a:ext cx="11070000" cy="0"/>
            </a:xfrm>
            <a:prstGeom prst="line">
              <a:avLst/>
            </a:prstGeom>
            <a:ln w="28575">
              <a:solidFill>
                <a:srgbClr val="007EC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2" name="Billede 11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63433" y="6426000"/>
              <a:ext cx="719469" cy="316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4264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1070000" cy="468000"/>
          </a:xfrm>
        </p:spPr>
        <p:txBody>
          <a:bodyPr/>
          <a:lstStyle>
            <a:lvl1pPr>
              <a:defRPr/>
            </a:lvl1pPr>
          </a:lstStyle>
          <a:p>
            <a:r>
              <a:rPr lang="da-DK"/>
              <a:t>Klik for at tilføje overskrift</a:t>
            </a:r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 hasCustomPrompt="1"/>
          </p:nvPr>
        </p:nvSpPr>
        <p:spPr>
          <a:xfrm>
            <a:off x="540000" y="1512000"/>
            <a:ext cx="5346000" cy="4500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a-DK"/>
              <a:t>Klik for at tilføje tekst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 hasCustomPrompt="1"/>
          </p:nvPr>
        </p:nvSpPr>
        <p:spPr>
          <a:xfrm>
            <a:off x="6265718" y="1512000"/>
            <a:ext cx="5344282" cy="45000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da-DK"/>
              <a:t>Klik for at tilføje tekst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grpSp>
        <p:nvGrpSpPr>
          <p:cNvPr id="10" name="Gruppe 9"/>
          <p:cNvGrpSpPr/>
          <p:nvPr userDrawn="1"/>
        </p:nvGrpSpPr>
        <p:grpSpPr>
          <a:xfrm>
            <a:off x="180000" y="6316337"/>
            <a:ext cx="11808000" cy="426463"/>
            <a:chOff x="180000" y="6316337"/>
            <a:chExt cx="11808000" cy="426463"/>
          </a:xfrm>
        </p:grpSpPr>
        <p:cxnSp>
          <p:nvCxnSpPr>
            <p:cNvPr id="11" name="Lige forbindelse 10"/>
            <p:cNvCxnSpPr/>
            <p:nvPr userDrawn="1"/>
          </p:nvCxnSpPr>
          <p:spPr>
            <a:xfrm>
              <a:off x="180000" y="6316337"/>
              <a:ext cx="11808000" cy="0"/>
            </a:xfrm>
            <a:prstGeom prst="line">
              <a:avLst/>
            </a:prstGeom>
            <a:ln w="28575">
              <a:solidFill>
                <a:srgbClr val="BFE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Lige forbindelse 11"/>
            <p:cNvCxnSpPr/>
            <p:nvPr userDrawn="1"/>
          </p:nvCxnSpPr>
          <p:spPr>
            <a:xfrm>
              <a:off x="180000" y="6316337"/>
              <a:ext cx="11070000" cy="0"/>
            </a:xfrm>
            <a:prstGeom prst="line">
              <a:avLst/>
            </a:prstGeom>
            <a:ln w="28575">
              <a:solidFill>
                <a:srgbClr val="007EC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Billede 12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63433" y="6426000"/>
              <a:ext cx="719469" cy="316800"/>
            </a:xfrm>
            <a:prstGeom prst="rect">
              <a:avLst/>
            </a:prstGeom>
          </p:spPr>
        </p:pic>
      </p:grpSp>
      <p:sp>
        <p:nvSpPr>
          <p:cNvPr id="5" name="Pladsholder til slidenumm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7BF57D-1627-4937-B5D8-DC37BB059AC7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58356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1070000" cy="468000"/>
          </a:xfrm>
        </p:spPr>
        <p:txBody>
          <a:bodyPr/>
          <a:lstStyle>
            <a:lvl1pPr>
              <a:defRPr/>
            </a:lvl1pPr>
          </a:lstStyle>
          <a:p>
            <a:r>
              <a:rPr lang="da-DK"/>
              <a:t>Klik for at tilføje overskrift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 hasCustomPrompt="1"/>
          </p:nvPr>
        </p:nvSpPr>
        <p:spPr>
          <a:xfrm>
            <a:off x="540000" y="1512000"/>
            <a:ext cx="5346000" cy="332826"/>
          </a:xfrm>
        </p:spPr>
        <p:txBody>
          <a:bodyPr anchor="t" anchorCtr="0"/>
          <a:lstStyle>
            <a:lvl1pPr marL="0" indent="0">
              <a:lnSpc>
                <a:spcPts val="22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a-DK"/>
              <a:t>Klik for at tilføje overskrift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 hasCustomPrompt="1"/>
          </p:nvPr>
        </p:nvSpPr>
        <p:spPr>
          <a:xfrm>
            <a:off x="540000" y="2052000"/>
            <a:ext cx="5346000" cy="3960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a-DK"/>
              <a:t>Klik for at tilføje tekst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 hasCustomPrompt="1"/>
          </p:nvPr>
        </p:nvSpPr>
        <p:spPr>
          <a:xfrm>
            <a:off x="6267600" y="1512000"/>
            <a:ext cx="5346000" cy="332826"/>
          </a:xfrm>
        </p:spPr>
        <p:txBody>
          <a:bodyPr anchor="t" anchorCtr="0"/>
          <a:lstStyle>
            <a:lvl1pPr marL="0" indent="0">
              <a:lnSpc>
                <a:spcPts val="2200"/>
              </a:lnSpc>
              <a:spcBef>
                <a:spcPts val="0"/>
              </a:spcBef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a-DK"/>
              <a:t>Klik for at tilføje overskrift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 hasCustomPrompt="1"/>
          </p:nvPr>
        </p:nvSpPr>
        <p:spPr>
          <a:xfrm>
            <a:off x="6267600" y="2052000"/>
            <a:ext cx="5346000" cy="3960000"/>
          </a:xfrm>
        </p:spPr>
        <p:txBody>
          <a:bodyPr/>
          <a:lstStyle/>
          <a:p>
            <a:pPr lvl="0"/>
            <a:r>
              <a:rPr lang="da-DK"/>
              <a:t>Klik for at tilføje tekst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9" name="Pladsholder til sli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BF57D-1627-4937-B5D8-DC37BB059AC7}" type="slidenum">
              <a:rPr lang="da-DK" smtClean="0"/>
              <a:t>‹#›</a:t>
            </a:fld>
            <a:endParaRPr lang="da-DK"/>
          </a:p>
        </p:txBody>
      </p:sp>
      <p:grpSp>
        <p:nvGrpSpPr>
          <p:cNvPr id="12" name="Gruppe 11"/>
          <p:cNvGrpSpPr/>
          <p:nvPr userDrawn="1"/>
        </p:nvGrpSpPr>
        <p:grpSpPr>
          <a:xfrm>
            <a:off x="180000" y="6316337"/>
            <a:ext cx="11808000" cy="426463"/>
            <a:chOff x="180000" y="6316337"/>
            <a:chExt cx="11808000" cy="426463"/>
          </a:xfrm>
        </p:grpSpPr>
        <p:cxnSp>
          <p:nvCxnSpPr>
            <p:cNvPr id="13" name="Lige forbindelse 12"/>
            <p:cNvCxnSpPr/>
            <p:nvPr userDrawn="1"/>
          </p:nvCxnSpPr>
          <p:spPr>
            <a:xfrm>
              <a:off x="180000" y="6316337"/>
              <a:ext cx="11808000" cy="0"/>
            </a:xfrm>
            <a:prstGeom prst="line">
              <a:avLst/>
            </a:prstGeom>
            <a:ln w="28575">
              <a:solidFill>
                <a:srgbClr val="BFE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Lige forbindelse 13"/>
            <p:cNvCxnSpPr/>
            <p:nvPr userDrawn="1"/>
          </p:nvCxnSpPr>
          <p:spPr>
            <a:xfrm>
              <a:off x="180000" y="6316337"/>
              <a:ext cx="11070000" cy="0"/>
            </a:xfrm>
            <a:prstGeom prst="line">
              <a:avLst/>
            </a:prstGeom>
            <a:ln w="28575">
              <a:solidFill>
                <a:srgbClr val="007EC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" name="Billede 14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63433" y="6426000"/>
              <a:ext cx="719469" cy="316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02369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692000" cy="468000"/>
          </a:xfrm>
        </p:spPr>
        <p:txBody>
          <a:bodyPr/>
          <a:lstStyle>
            <a:lvl1pPr>
              <a:defRPr/>
            </a:lvl1pPr>
          </a:lstStyle>
          <a:p>
            <a:r>
              <a:rPr lang="da-DK"/>
              <a:t>Klik for at tilføje tekst</a:t>
            </a:r>
          </a:p>
        </p:txBody>
      </p:sp>
      <p:grpSp>
        <p:nvGrpSpPr>
          <p:cNvPr id="8" name="Gruppe 7"/>
          <p:cNvGrpSpPr/>
          <p:nvPr userDrawn="1"/>
        </p:nvGrpSpPr>
        <p:grpSpPr>
          <a:xfrm>
            <a:off x="180000" y="6316337"/>
            <a:ext cx="11808000" cy="426463"/>
            <a:chOff x="180000" y="6316337"/>
            <a:chExt cx="11808000" cy="426463"/>
          </a:xfrm>
        </p:grpSpPr>
        <p:cxnSp>
          <p:nvCxnSpPr>
            <p:cNvPr id="9" name="Lige forbindelse 8"/>
            <p:cNvCxnSpPr/>
            <p:nvPr userDrawn="1"/>
          </p:nvCxnSpPr>
          <p:spPr>
            <a:xfrm>
              <a:off x="180000" y="6316337"/>
              <a:ext cx="11808000" cy="0"/>
            </a:xfrm>
            <a:prstGeom prst="line">
              <a:avLst/>
            </a:prstGeom>
            <a:ln w="28575">
              <a:solidFill>
                <a:srgbClr val="BFE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Lige forbindelse 9"/>
            <p:cNvCxnSpPr/>
            <p:nvPr userDrawn="1"/>
          </p:nvCxnSpPr>
          <p:spPr>
            <a:xfrm>
              <a:off x="180000" y="6316337"/>
              <a:ext cx="11070000" cy="0"/>
            </a:xfrm>
            <a:prstGeom prst="line">
              <a:avLst/>
            </a:prstGeom>
            <a:ln w="28575">
              <a:solidFill>
                <a:srgbClr val="007EC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Billede 10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63433" y="6426000"/>
              <a:ext cx="719469" cy="316800"/>
            </a:xfrm>
            <a:prstGeom prst="rect">
              <a:avLst/>
            </a:prstGeom>
          </p:spPr>
        </p:pic>
      </p:grpSp>
      <p:sp>
        <p:nvSpPr>
          <p:cNvPr id="3" name="Pladsholder til slidenumm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7BF57D-1627-4937-B5D8-DC37BB059AC7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3634645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pe 6"/>
          <p:cNvGrpSpPr/>
          <p:nvPr userDrawn="1"/>
        </p:nvGrpSpPr>
        <p:grpSpPr>
          <a:xfrm>
            <a:off x="180000" y="6316337"/>
            <a:ext cx="11808000" cy="426463"/>
            <a:chOff x="180000" y="6316337"/>
            <a:chExt cx="11808000" cy="426463"/>
          </a:xfrm>
        </p:grpSpPr>
        <p:cxnSp>
          <p:nvCxnSpPr>
            <p:cNvPr id="8" name="Lige forbindelse 7"/>
            <p:cNvCxnSpPr/>
            <p:nvPr userDrawn="1"/>
          </p:nvCxnSpPr>
          <p:spPr>
            <a:xfrm>
              <a:off x="180000" y="6316337"/>
              <a:ext cx="11808000" cy="0"/>
            </a:xfrm>
            <a:prstGeom prst="line">
              <a:avLst/>
            </a:prstGeom>
            <a:ln w="28575">
              <a:solidFill>
                <a:srgbClr val="BFE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Lige forbindelse 8"/>
            <p:cNvCxnSpPr/>
            <p:nvPr userDrawn="1"/>
          </p:nvCxnSpPr>
          <p:spPr>
            <a:xfrm>
              <a:off x="180000" y="6316337"/>
              <a:ext cx="11070000" cy="0"/>
            </a:xfrm>
            <a:prstGeom prst="line">
              <a:avLst/>
            </a:prstGeom>
            <a:ln w="28575">
              <a:solidFill>
                <a:srgbClr val="007EC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Billede 9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63433" y="6426000"/>
              <a:ext cx="719469" cy="316800"/>
            </a:xfrm>
            <a:prstGeom prst="rect">
              <a:avLst/>
            </a:prstGeom>
          </p:spPr>
        </p:pic>
      </p:grpSp>
      <p:sp>
        <p:nvSpPr>
          <p:cNvPr id="2" name="Pladsholder til slidenumm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7BF57D-1627-4937-B5D8-DC37BB059AC7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693420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Afslutnings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80000" y="180000"/>
            <a:ext cx="11808000" cy="651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cxnSp>
        <p:nvCxnSpPr>
          <p:cNvPr id="6" name="Lige forbindelse 5"/>
          <p:cNvCxnSpPr/>
          <p:nvPr userDrawn="1"/>
        </p:nvCxnSpPr>
        <p:spPr>
          <a:xfrm>
            <a:off x="9497459" y="540000"/>
            <a:ext cx="0" cy="1764000"/>
          </a:xfrm>
          <a:prstGeom prst="line">
            <a:avLst/>
          </a:prstGeom>
          <a:ln w="381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Lige forbindelse 8"/>
          <p:cNvCxnSpPr/>
          <p:nvPr userDrawn="1"/>
        </p:nvCxnSpPr>
        <p:spPr>
          <a:xfrm>
            <a:off x="9497459" y="951888"/>
            <a:ext cx="0" cy="1512000"/>
          </a:xfrm>
          <a:prstGeom prst="line">
            <a:avLst/>
          </a:prstGeom>
          <a:ln w="381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kstfelt 1"/>
          <p:cNvSpPr txBox="1"/>
          <p:nvPr userDrawn="1"/>
        </p:nvSpPr>
        <p:spPr>
          <a:xfrm>
            <a:off x="9767223" y="1425401"/>
            <a:ext cx="1903401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lang="da-DK" sz="1000">
                <a:solidFill>
                  <a:schemeClr val="tx2"/>
                </a:solidFill>
                <a:latin typeface="+mj-lt"/>
              </a:rPr>
              <a:t>Sundhedsdatastyrelsen </a:t>
            </a:r>
          </a:p>
          <a:p>
            <a:pPr>
              <a:lnSpc>
                <a:spcPts val="1200"/>
              </a:lnSpc>
            </a:pPr>
            <a:r>
              <a:rPr lang="da-DK" sz="1000">
                <a:solidFill>
                  <a:schemeClr val="tx2"/>
                </a:solidFill>
                <a:latin typeface="+mj-lt"/>
              </a:rPr>
              <a:t>Ørestads Boulevard 5 </a:t>
            </a:r>
          </a:p>
          <a:p>
            <a:pPr>
              <a:lnSpc>
                <a:spcPts val="1200"/>
              </a:lnSpc>
            </a:pPr>
            <a:r>
              <a:rPr lang="da-DK" sz="1000">
                <a:solidFill>
                  <a:schemeClr val="tx2"/>
                </a:solidFill>
                <a:latin typeface="+mj-lt"/>
              </a:rPr>
              <a:t>2300 København S</a:t>
            </a:r>
          </a:p>
          <a:p>
            <a:pPr>
              <a:lnSpc>
                <a:spcPts val="1200"/>
              </a:lnSpc>
            </a:pPr>
            <a:endParaRPr lang="da-DK" sz="1000">
              <a:solidFill>
                <a:schemeClr val="tx2"/>
              </a:solidFill>
              <a:latin typeface="+mj-lt"/>
            </a:endParaRPr>
          </a:p>
          <a:p>
            <a:pPr>
              <a:lnSpc>
                <a:spcPts val="1200"/>
              </a:lnSpc>
            </a:pPr>
            <a:r>
              <a:rPr lang="da-DK" sz="1000">
                <a:solidFill>
                  <a:schemeClr val="tx2"/>
                </a:solidFill>
                <a:latin typeface="+mj-lt"/>
              </a:rPr>
              <a:t>T:</a:t>
            </a:r>
            <a:r>
              <a:rPr lang="da-DK" sz="1000" baseline="0">
                <a:solidFill>
                  <a:schemeClr val="tx2"/>
                </a:solidFill>
                <a:latin typeface="+mj-lt"/>
              </a:rPr>
              <a:t>  +45 7221 6800</a:t>
            </a:r>
          </a:p>
          <a:p>
            <a:pPr>
              <a:lnSpc>
                <a:spcPts val="1200"/>
              </a:lnSpc>
            </a:pPr>
            <a:r>
              <a:rPr lang="da-DK" sz="1000" baseline="0">
                <a:solidFill>
                  <a:schemeClr val="tx2"/>
                </a:solidFill>
                <a:latin typeface="+mj-lt"/>
              </a:rPr>
              <a:t>E:  kontakt@sundshedsdata.dk</a:t>
            </a:r>
            <a:endParaRPr lang="da-DK" sz="1000">
              <a:solidFill>
                <a:schemeClr val="tx2"/>
              </a:solidFill>
              <a:latin typeface="+mj-lt"/>
            </a:endParaRPr>
          </a:p>
          <a:p>
            <a:pPr>
              <a:lnSpc>
                <a:spcPts val="1200"/>
              </a:lnSpc>
            </a:pPr>
            <a:r>
              <a:rPr lang="da-DK" sz="1000">
                <a:solidFill>
                  <a:schemeClr val="tx2"/>
                </a:solidFill>
                <a:latin typeface="+mj-lt"/>
              </a:rPr>
              <a:t>W: sundhedsdata.dk</a:t>
            </a:r>
          </a:p>
          <a:p>
            <a:pPr>
              <a:lnSpc>
                <a:spcPts val="1200"/>
              </a:lnSpc>
            </a:pPr>
            <a:endParaRPr lang="da-DK" sz="100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8" name="Billed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063" y="54000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1178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Hvid 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aggrund"/>
          <p:cNvSpPr/>
          <p:nvPr userDrawn="1"/>
        </p:nvSpPr>
        <p:spPr bwMode="auto">
          <a:xfrm>
            <a:off x="1838" y="0"/>
            <a:ext cx="12190161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a-DK" sz="1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77A8AC-F640-4960-ADC6-30AC3801C4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a-DK" dirty="0"/>
              <a:t>Klik her for at tilføje titel</a:t>
            </a:r>
            <a:endParaRPr lang="da-DK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  <a:prstGeom prst="rect">
            <a:avLst/>
          </a:prstGeom>
        </p:spPr>
        <p:txBody>
          <a:bodyPr/>
          <a:lstStyle>
            <a:lvl1pPr>
              <a:defRPr>
                <a:noFill/>
              </a:defRPr>
            </a:lvl1pPr>
          </a:lstStyle>
          <a:p>
            <a:fld id="{ED5F2DD1-FF2E-4A6A-A9E9-8BE1BCFC17F4}" type="datetime1">
              <a:rPr lang="da-DK" smtClean="0"/>
              <a:pPr/>
              <a:t>09.11.2021</a:t>
            </a:fld>
            <a:endParaRPr lang="da-DK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  <a:prstGeom prst="rect">
            <a:avLst/>
          </a:prstGeom>
        </p:spPr>
        <p:txBody>
          <a:bodyPr/>
          <a:lstStyle>
            <a:lvl1pPr>
              <a:defRPr>
                <a:noFill/>
              </a:defRPr>
            </a:lvl1pPr>
          </a:lstStyle>
          <a:p>
            <a:endParaRPr lang="da-DK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  <a:prstGeom prst="rect">
            <a:avLst/>
          </a:prstGeom>
        </p:spPr>
        <p:txBody>
          <a:bodyPr/>
          <a:lstStyle>
            <a:lvl1pPr>
              <a:defRPr>
                <a:noFill/>
              </a:defRPr>
            </a:lvl1pPr>
          </a:lstStyle>
          <a:p>
            <a:fld id="{1E80101F-5742-4645-B1C0-D6AFABF6C92F}" type="slidenum">
              <a:rPr lang="da-DK" smtClean="0"/>
              <a:pPr/>
              <a:t>‹#›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113802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540000" y="540000"/>
            <a:ext cx="11070000" cy="468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a-DK"/>
              <a:t>Klik for at tilføje overskrift</a:t>
            </a:r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540000" y="1512000"/>
            <a:ext cx="11070000" cy="45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a-DK"/>
              <a:t>Klik for at tilføje tekst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lidenummer 5"/>
          <p:cNvSpPr>
            <a:spLocks noGrp="1"/>
          </p:cNvSpPr>
          <p:nvPr>
            <p:ph type="sldNum" sz="quarter" idx="4"/>
          </p:nvPr>
        </p:nvSpPr>
        <p:spPr>
          <a:xfrm>
            <a:off x="180000" y="6426000"/>
            <a:ext cx="720000" cy="252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sz="1100">
                <a:solidFill>
                  <a:srgbClr val="9FADB5"/>
                </a:solidFill>
                <a:latin typeface="+mj-lt"/>
              </a:defRPr>
            </a:lvl1pPr>
          </a:lstStyle>
          <a:p>
            <a:fld id="{AF7BF57D-1627-4937-B5D8-DC37BB059AC7}" type="slidenum">
              <a:rPr lang="da-DK" smtClean="0"/>
              <a:pPr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92328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2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75" r:id="rId8"/>
    <p:sldLayoutId id="2147483674" r:id="rId9"/>
    <p:sldLayoutId id="2147483676" r:id="rId10"/>
    <p:sldLayoutId id="2147483677" r:id="rId11"/>
    <p:sldLayoutId id="2147483678" r:id="rId12"/>
    <p:sldLayoutId id="2147483679" r:id="rId13"/>
    <p:sldLayoutId id="2147483685" r:id="rId14"/>
    <p:sldLayoutId id="2147483693" r:id="rId15"/>
  </p:sldLayoutIdLst>
  <p:hf hdr="0" ftr="0" dt="0"/>
  <p:txStyles>
    <p:titleStyle>
      <a:lvl1pPr algn="l" defTabSz="685800" rtl="0" eaLnBrk="1" latinLnBrk="0" hangingPunct="1">
        <a:lnSpc>
          <a:spcPts val="3000"/>
        </a:lnSpc>
        <a:spcBef>
          <a:spcPct val="0"/>
        </a:spcBef>
        <a:buNone/>
        <a:defRPr sz="3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88000" indent="-288000" algn="l" defTabSz="685800" rtl="0" eaLnBrk="1" latinLnBrk="0" hangingPunct="1">
        <a:lnSpc>
          <a:spcPts val="2000"/>
        </a:lnSpc>
        <a:spcBef>
          <a:spcPts val="750"/>
        </a:spcBef>
        <a:buClr>
          <a:schemeClr val="accent6"/>
        </a:buClr>
        <a:buFontTx/>
        <a:buBlip>
          <a:blip r:embed="rId17"/>
        </a:buBlip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30225" indent="-225425" algn="l" defTabSz="685800" rtl="0" eaLnBrk="1" latinLnBrk="0" hangingPunct="1">
        <a:lnSpc>
          <a:spcPts val="18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27075" indent="-206375" algn="l" defTabSz="685800" rtl="0" eaLnBrk="1" latinLnBrk="0" hangingPunct="1">
        <a:lnSpc>
          <a:spcPts val="16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96850" algn="l" defTabSz="685800" rtl="0" eaLnBrk="1" latinLnBrk="0" hangingPunct="1">
        <a:lnSpc>
          <a:spcPts val="16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20775" indent="-206375" algn="l" defTabSz="685800" rtl="0" eaLnBrk="1" latinLnBrk="0" hangingPunct="1">
        <a:lnSpc>
          <a:spcPts val="1600"/>
        </a:lnSpc>
        <a:spcBef>
          <a:spcPts val="375"/>
        </a:spcBef>
        <a:buFont typeface="Arial" panose="020B0604020202020204" pitchFamily="34" charset="0"/>
        <a:buChar char="•"/>
        <a:tabLst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a-DK" dirty="0"/>
              <a:t>Overgang til MitID/NemLog-in3/OCES3 –  </a:t>
            </a:r>
            <a:br>
              <a:rPr lang="da-DK" dirty="0"/>
            </a:br>
            <a:r>
              <a:rPr lang="da-DK" dirty="0"/>
              <a:t>FMK teknikermøde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a-DK" dirty="0"/>
              <a:t>10. november 2021</a:t>
            </a:r>
          </a:p>
        </p:txBody>
      </p:sp>
    </p:spTree>
    <p:extLst>
      <p:ext uri="{BB962C8B-B14F-4D97-AF65-F5344CB8AC3E}">
        <p14:creationId xmlns:p14="http://schemas.microsoft.com/office/powerpoint/2010/main" val="365515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045DE96-34AB-9B4F-AFF7-427E5EC7B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Dagsordenspunkter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7E733C1-BE8C-4647-A6A1-F8EA3A1C92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179000"/>
            <a:ext cx="10692000" cy="4500000"/>
          </a:xfrm>
        </p:spPr>
        <p:txBody>
          <a:bodyPr/>
          <a:lstStyle/>
          <a:p>
            <a:r>
              <a:rPr lang="da-DK" sz="2000" dirty="0"/>
              <a:t>Fællesoffentlig roadmap: Migrering fra NemID til MitID / nye identifikationsmidler</a:t>
            </a:r>
          </a:p>
          <a:p>
            <a:pPr marL="0" indent="0">
              <a:buNone/>
            </a:pPr>
            <a:endParaRPr lang="da-DK" sz="2000" dirty="0"/>
          </a:p>
          <a:p>
            <a:r>
              <a:rPr lang="da-DK" sz="2000" dirty="0"/>
              <a:t>Faseopdelt tilpasning af den nationale sundhedsinfrastruktur (NSP, SEB)</a:t>
            </a:r>
          </a:p>
          <a:p>
            <a:pPr marL="0" indent="0">
              <a:buNone/>
            </a:pPr>
            <a:endParaRPr lang="da-DK" sz="2000" dirty="0"/>
          </a:p>
          <a:p>
            <a:r>
              <a:rPr lang="da-DK" sz="2000" dirty="0"/>
              <a:t>Medarbejdervendte (fagsystemer) integrationer (AS-IS og TO-BE)</a:t>
            </a:r>
          </a:p>
          <a:p>
            <a:pPr marL="0" indent="0">
              <a:buNone/>
            </a:pPr>
            <a:endParaRPr lang="da-DK" sz="2000" dirty="0"/>
          </a:p>
          <a:p>
            <a:r>
              <a:rPr lang="da-DK" sz="2000" dirty="0"/>
              <a:t>Borgervendte (web) integrationer (AS-IS og TO-BE)</a:t>
            </a:r>
          </a:p>
          <a:p>
            <a:endParaRPr lang="da-DK" sz="2000" dirty="0"/>
          </a:p>
          <a:p>
            <a:r>
              <a:rPr lang="da-DK" sz="2000" dirty="0"/>
              <a:t>Systemintegrationer (VOCES / FOCES)</a:t>
            </a:r>
          </a:p>
          <a:p>
            <a:endParaRPr lang="da-DK" sz="2000" dirty="0"/>
          </a:p>
          <a:p>
            <a:r>
              <a:rPr lang="da-DK" sz="2000" dirty="0"/>
              <a:t>Adgang til FMK-Online</a:t>
            </a:r>
          </a:p>
          <a:p>
            <a:endParaRPr lang="da-DK" sz="2000" dirty="0"/>
          </a:p>
          <a:p>
            <a:r>
              <a:rPr lang="da-DK" sz="2000" dirty="0"/>
              <a:t>Tidsplan</a:t>
            </a:r>
          </a:p>
          <a:p>
            <a:pPr marL="0" indent="0">
              <a:buNone/>
            </a:pPr>
            <a:endParaRPr lang="da-DK" dirty="0"/>
          </a:p>
          <a:p>
            <a:endParaRPr lang="da-DK" dirty="0"/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521573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045DE96-34AB-9B4F-AFF7-427E5EC7B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Fællesoffentlig overgang fra NemID til MitID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7E733C1-BE8C-4647-A6A1-F8EA3A1C9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sz="2000" dirty="0"/>
              <a:t>Nuværende NemID (borgere og medarbejdere) erstattes af MitID for borgere og henholdsvis MitID Erhverv eller lokale identifikationsmidler / lokal IdP for medarbejdere</a:t>
            </a:r>
          </a:p>
          <a:p>
            <a:r>
              <a:rPr lang="da-DK" sz="2000" dirty="0"/>
              <a:t>Medarbejdersignatur (MOCES) videreføres med nye strengere politikker (2-faktor), men udgår som autentifikationsmekanisme i NemLog-in</a:t>
            </a:r>
          </a:p>
          <a:p>
            <a:r>
              <a:rPr lang="da-DK" sz="2000" dirty="0"/>
              <a:t>NemID tjenesteudbyderpakken (‘appletten’) udgår, fremover skal autentifikation forgå i en MitID broker</a:t>
            </a:r>
          </a:p>
          <a:p>
            <a:pPr lvl="1"/>
            <a:r>
              <a:rPr lang="da-DK" sz="1800" dirty="0"/>
              <a:t>Offentlige myndigheders løsninger skal anvende NemLog-in som MitID broker</a:t>
            </a:r>
          </a:p>
          <a:p>
            <a:pPr lvl="1"/>
            <a:r>
              <a:rPr lang="da-DK" sz="1800" dirty="0"/>
              <a:t>Private aktører kan anvende NemLog-in eller en af nye private MitID brokere</a:t>
            </a:r>
          </a:p>
        </p:txBody>
      </p:sp>
    </p:spTree>
    <p:extLst>
      <p:ext uri="{BB962C8B-B14F-4D97-AF65-F5344CB8AC3E}">
        <p14:creationId xmlns:p14="http://schemas.microsoft.com/office/powerpoint/2010/main" val="2270436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E38ED-7B14-5844-99E8-90DE42925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z="2800"/>
              <a:t>Faseopdelt tilpasning af den nationale sundhedsinfrastruktur (NSP, SEB)</a:t>
            </a:r>
            <a:br>
              <a:rPr lang="da-DK" sz="2800"/>
            </a:br>
            <a:endParaRPr lang="da-DK" sz="2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71774-68D2-5A4E-A140-F66F29B348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dirty="0"/>
              <a:t>Fase 0 – gennemført:  Ved overgang til NemLog-in3</a:t>
            </a:r>
          </a:p>
          <a:p>
            <a:pPr lvl="1"/>
            <a:r>
              <a:rPr lang="da-DK" dirty="0"/>
              <a:t>Certifikat-attributter fjernes fra NemLog-in (og SEB) tokens </a:t>
            </a:r>
          </a:p>
          <a:p>
            <a:r>
              <a:rPr lang="da-DK" b="1" dirty="0"/>
              <a:t>Fase 1: Infrastrukturen klargøres til nye identifikationsmidler / NemID udfases</a:t>
            </a:r>
          </a:p>
          <a:p>
            <a:pPr lvl="1"/>
            <a:r>
              <a:rPr lang="da-DK" b="1" dirty="0"/>
              <a:t>NemID udfases til fordel for hhv. MitID (borgere) og MitID erhverv eller lokale Identifikationsmidler / IdP’er (medarbejdere)</a:t>
            </a:r>
          </a:p>
          <a:p>
            <a:pPr lvl="1"/>
            <a:r>
              <a:rPr lang="da-DK" b="1" dirty="0"/>
              <a:t>OCES3 autentifikation i SOSI-STS som overgangsløsning til parter, der ikke kan nå at etablere en NSIS-compliant lokal IdP</a:t>
            </a:r>
          </a:p>
          <a:p>
            <a:pPr lvl="1"/>
            <a:r>
              <a:rPr lang="da-DK" b="1" dirty="0"/>
              <a:t>Lokale identifikationsmidler, MitID og OCES3 understøttes på NSP (STS og SOSI-GW) og SEB IdP</a:t>
            </a:r>
          </a:p>
          <a:p>
            <a:pPr marL="304800" lvl="1" indent="0">
              <a:buNone/>
            </a:pPr>
            <a:r>
              <a:rPr lang="da-DK" b="1" dirty="0"/>
              <a:t>	-&gt; Ændrede integrationsmønstre med henblik på indførelse af IDWS </a:t>
            </a:r>
          </a:p>
          <a:p>
            <a:pPr lvl="1"/>
            <a:r>
              <a:rPr lang="da-DK" b="1" dirty="0"/>
              <a:t>MOCES understøttelse i NemLog-in udgår</a:t>
            </a:r>
          </a:p>
          <a:p>
            <a:r>
              <a:rPr lang="da-DK" dirty="0"/>
              <a:t>Fase 2 – på længere sigt: Sundhedsinfrastrukturen gøres NSIS-compliant</a:t>
            </a:r>
          </a:p>
          <a:p>
            <a:pPr marL="0" indent="0">
              <a:buNone/>
            </a:pPr>
            <a:r>
              <a:rPr lang="da-DK" dirty="0"/>
              <a:t>	-&gt; MOCES-autentifikation i SOSI-STS udfases</a:t>
            </a:r>
          </a:p>
          <a:p>
            <a:r>
              <a:rPr lang="da-DK" dirty="0"/>
              <a:t>Fase 3 – Sundhedsvæsnet udfaser DGWS til fordel for IDWS XUA sikkerhedsprofilen</a:t>
            </a:r>
          </a:p>
          <a:p>
            <a:pPr marL="0" indent="0">
              <a:buNone/>
            </a:pPr>
            <a:r>
              <a:rPr lang="da-DK" dirty="0"/>
              <a:t> </a:t>
            </a:r>
          </a:p>
          <a:p>
            <a:endParaRPr lang="da-DK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44B341-1C77-CA44-B8C4-55193D568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BF57D-1627-4937-B5D8-DC37BB059AC7}" type="slidenum">
              <a:rPr lang="da-DK" smtClean="0"/>
              <a:pPr/>
              <a:t>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51228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810608B-B77F-0842-A8F2-0BDBD751CD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a-DK"/>
              <a:t>Medarbejdervendte integrationer fase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2CED21-79D7-FE4A-886D-1803D101B00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6426200"/>
            <a:ext cx="720725" cy="252413"/>
          </a:xfrm>
        </p:spPr>
        <p:txBody>
          <a:bodyPr/>
          <a:lstStyle/>
          <a:p>
            <a:fld id="{AF7BF57D-1627-4937-B5D8-DC37BB059AC7}" type="slidenum">
              <a:rPr lang="da-DK" smtClean="0"/>
              <a:pPr/>
              <a:t>5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31638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B84FB-E1FF-F543-83F1-3D884F6B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692000" cy="468000"/>
          </a:xfrm>
        </p:spPr>
        <p:txBody>
          <a:bodyPr anchor="t">
            <a:normAutofit/>
          </a:bodyPr>
          <a:lstStyle/>
          <a:p>
            <a:r>
              <a:rPr lang="da-DK"/>
              <a:t>AS-IS medarbejdervendte fagsystemintegrationer – MOCES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4E43A0-B26F-7F42-B648-3B7253F2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smtClean="0"/>
              <a:pPr>
                <a:spcAft>
                  <a:spcPts val="600"/>
                </a:spcAft>
              </a:pPr>
              <a:t>6</a:t>
            </a:fld>
            <a:endParaRPr lang="da-DK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1B67B2-3457-344E-9D52-F4A7D49BCC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248" y="2613477"/>
            <a:ext cx="7013776" cy="26591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62F65BE-6034-5A49-9F2C-3241B8F9DC5B}"/>
              </a:ext>
            </a:extLst>
          </p:cNvPr>
          <p:cNvSpPr txBox="1"/>
          <p:nvPr/>
        </p:nvSpPr>
        <p:spPr>
          <a:xfrm>
            <a:off x="8344126" y="1876103"/>
            <a:ext cx="28878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/>
              <a:t>Autentifikation via medarbejdersignatur fra fagsystem (rig klient eller web-baseret)</a:t>
            </a:r>
          </a:p>
          <a:p>
            <a:endParaRPr lang="da-DK" dirty="0"/>
          </a:p>
          <a:p>
            <a:r>
              <a:rPr lang="da-DK" dirty="0"/>
              <a:t>Alternativt: Oprettelse af idkort i SOSI-GW (evt. via separat log-in applikation)</a:t>
            </a:r>
          </a:p>
        </p:txBody>
      </p:sp>
    </p:spTree>
    <p:extLst>
      <p:ext uri="{BB962C8B-B14F-4D97-AF65-F5344CB8AC3E}">
        <p14:creationId xmlns:p14="http://schemas.microsoft.com/office/powerpoint/2010/main" val="1954777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B84FB-E1FF-F543-83F1-3D884F6B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692000" cy="468000"/>
          </a:xfrm>
        </p:spPr>
        <p:txBody>
          <a:bodyPr anchor="t">
            <a:normAutofit/>
          </a:bodyPr>
          <a:lstStyle/>
          <a:p>
            <a:r>
              <a:rPr lang="da-DK"/>
              <a:t>TO-BE medarbejdervendte fagsystemintegrationer – MOCES3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4E43A0-B26F-7F42-B648-3B7253F2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smtClean="0"/>
              <a:pPr>
                <a:spcAft>
                  <a:spcPts val="600"/>
                </a:spcAft>
              </a:pPr>
              <a:t>7</a:t>
            </a:fld>
            <a:endParaRPr lang="da-DK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B93640-9326-DC4D-8BC1-105F7B2CB3E4}"/>
              </a:ext>
            </a:extLst>
          </p:cNvPr>
          <p:cNvSpPr txBox="1"/>
          <p:nvPr/>
        </p:nvSpPr>
        <p:spPr>
          <a:xfrm>
            <a:off x="8344126" y="1916506"/>
            <a:ext cx="28878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/>
              <a:t>OBS: Strengere krav i MOCES3 certifikatpolitikken, herunder beskyttelse af nøgler med 2-faktor</a:t>
            </a:r>
          </a:p>
          <a:p>
            <a:endParaRPr lang="da-DK"/>
          </a:p>
          <a:p>
            <a:r>
              <a:rPr lang="da-DK"/>
              <a:t>OBS: Overgangsløsning – udfases ved overgangen til fase 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C8AA51-CF69-9C49-BA3F-F4B65479A5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999" y="2543654"/>
            <a:ext cx="6822073" cy="2586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120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B84FB-E1FF-F543-83F1-3D884F6B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692000" cy="468000"/>
          </a:xfrm>
        </p:spPr>
        <p:txBody>
          <a:bodyPr anchor="t">
            <a:normAutofit/>
          </a:bodyPr>
          <a:lstStyle/>
          <a:p>
            <a:r>
              <a:rPr lang="da-DK"/>
              <a:t>TO-BE medarbejdervendte fagsystemintegrationer – MitID Erhverv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4E43A0-B26F-7F42-B648-3B7253F2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smtClean="0"/>
              <a:pPr>
                <a:spcAft>
                  <a:spcPts val="600"/>
                </a:spcAft>
              </a:pPr>
              <a:t>8</a:t>
            </a:fld>
            <a:endParaRPr lang="da-DK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F86D24-0C9B-9748-A4DA-7450375BB8F4}"/>
              </a:ext>
            </a:extLst>
          </p:cNvPr>
          <p:cNvSpPr txBox="1"/>
          <p:nvPr/>
        </p:nvSpPr>
        <p:spPr>
          <a:xfrm>
            <a:off x="7932524" y="1700349"/>
            <a:ext cx="3099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/>
              <a:t>Autentifikation i NemLog-in (via SEB)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75928D5-4052-E34E-AA8B-0379F63E2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00" y="1305295"/>
            <a:ext cx="6587232" cy="4881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9857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B84FB-E1FF-F543-83F1-3D884F6B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692000" cy="468000"/>
          </a:xfrm>
        </p:spPr>
        <p:txBody>
          <a:bodyPr anchor="t">
            <a:normAutofit/>
          </a:bodyPr>
          <a:lstStyle/>
          <a:p>
            <a:r>
              <a:rPr lang="da-DK"/>
              <a:t>TO-BE medarbejdervendte fagsystemintegrationer – Lokal IdP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4E43A0-B26F-7F42-B648-3B7253F2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smtClean="0"/>
              <a:pPr>
                <a:spcAft>
                  <a:spcPts val="600"/>
                </a:spcAft>
              </a:pPr>
              <a:t>9</a:t>
            </a:fld>
            <a:endParaRPr lang="da-DK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F86D24-0C9B-9748-A4DA-7450375BB8F4}"/>
              </a:ext>
            </a:extLst>
          </p:cNvPr>
          <p:cNvSpPr txBox="1"/>
          <p:nvPr/>
        </p:nvSpPr>
        <p:spPr>
          <a:xfrm>
            <a:off x="7932524" y="1700349"/>
            <a:ext cx="30996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/>
              <a:t>Autentifikation i en lokal IdP og egne identifikationsmidler</a:t>
            </a:r>
          </a:p>
          <a:p>
            <a:endParaRPr lang="da-DK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8D2B3C-1425-1243-8526-6D8816D888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019" y="1908283"/>
            <a:ext cx="6738669" cy="361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4618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38C7004-EAB7-4944-91A4-B4FDE5ABE2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a-DK"/>
              <a:t>Borgervendte integrationer fase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BF8150-383A-6F42-ADFF-16023D4C3CC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6426200"/>
            <a:ext cx="720725" cy="252413"/>
          </a:xfrm>
        </p:spPr>
        <p:txBody>
          <a:bodyPr/>
          <a:lstStyle/>
          <a:p>
            <a:fld id="{AF7BF57D-1627-4937-B5D8-DC37BB059AC7}" type="slidenum">
              <a:rPr lang="da-DK" smtClean="0"/>
              <a:pPr/>
              <a:t>10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048563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B84FB-E1FF-F543-83F1-3D884F6B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692000" cy="468000"/>
          </a:xfrm>
        </p:spPr>
        <p:txBody>
          <a:bodyPr anchor="t">
            <a:normAutofit/>
          </a:bodyPr>
          <a:lstStyle/>
          <a:p>
            <a:r>
              <a:rPr lang="da-DK" dirty="0"/>
              <a:t>AS-IS borgervendte løsninger – WEB med integrationer til FMK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4E43A0-B26F-7F42-B648-3B7253F2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smtClean="0"/>
              <a:pPr>
                <a:spcAft>
                  <a:spcPts val="600"/>
                </a:spcAft>
              </a:pPr>
              <a:t>11</a:t>
            </a:fld>
            <a:endParaRPr lang="da-DK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B92536-1323-624F-8858-7CE7446DD1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1284" y="1269670"/>
            <a:ext cx="6370534" cy="4721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0898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B84FB-E1FF-F543-83F1-3D884F6B1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692000" cy="468000"/>
          </a:xfrm>
        </p:spPr>
        <p:txBody>
          <a:bodyPr anchor="t">
            <a:normAutofit/>
          </a:bodyPr>
          <a:lstStyle/>
          <a:p>
            <a:r>
              <a:rPr lang="da-DK" dirty="0"/>
              <a:t>TO-BE borgervendte løsninger – WEB med integrationer til FMK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4E43A0-B26F-7F42-B648-3B7253F20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smtClean="0"/>
              <a:pPr>
                <a:spcAft>
                  <a:spcPts val="600"/>
                </a:spcAft>
              </a:pPr>
              <a:t>12</a:t>
            </a:fld>
            <a:endParaRPr lang="da-DK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43630D-C9D8-9D46-9FD7-7B192C8EA4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515" y="1231425"/>
            <a:ext cx="6418940" cy="47570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75E5ED5-2284-0741-96B2-7BA43764B2CD}"/>
              </a:ext>
            </a:extLst>
          </p:cNvPr>
          <p:cNvSpPr txBox="1"/>
          <p:nvPr/>
        </p:nvSpPr>
        <p:spPr>
          <a:xfrm>
            <a:off x="7267505" y="1925980"/>
            <a:ext cx="35746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/>
              <a:t>Minimale ændringer: Ny udsteder af omvekslings-/</a:t>
            </a:r>
            <a:r>
              <a:rPr lang="da-DK" err="1"/>
              <a:t>bootstrap-token</a:t>
            </a:r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632624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AC1E0-8E73-2B4A-8A3F-8D9D99BEC4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a-DK" dirty="0"/>
              <a:t>Systemintegration – fase 1</a:t>
            </a:r>
          </a:p>
        </p:txBody>
      </p:sp>
    </p:spTree>
    <p:extLst>
      <p:ext uri="{BB962C8B-B14F-4D97-AF65-F5344CB8AC3E}">
        <p14:creationId xmlns:p14="http://schemas.microsoft.com/office/powerpoint/2010/main" val="34497734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BE7D1-5909-A241-87D1-B1708866B5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070000" cy="468000"/>
          </a:xfrm>
        </p:spPr>
        <p:txBody>
          <a:bodyPr anchor="t">
            <a:normAutofit/>
          </a:bodyPr>
          <a:lstStyle/>
          <a:p>
            <a:r>
              <a:rPr lang="da-DK" dirty="0"/>
              <a:t>Systemintegrationer – AS IS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AD0A6F-C5CB-FD4B-B0F5-DF867FB89B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000" y="2068989"/>
            <a:ext cx="7416976" cy="2811930"/>
          </a:xfrm>
          <a:prstGeom prst="rect">
            <a:avLst/>
          </a:prstGeom>
          <a:noFill/>
        </p:spPr>
      </p:pic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8044E6A7-CCA0-4EB8-9994-7FC958D38C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76735" y="1512000"/>
            <a:ext cx="3133264" cy="4500000"/>
          </a:xfrm>
        </p:spPr>
        <p:txBody>
          <a:bodyPr/>
          <a:lstStyle/>
          <a:p>
            <a:pPr marL="0" indent="0">
              <a:buNone/>
            </a:pPr>
            <a:r>
              <a:rPr lang="da-DK" dirty="0"/>
              <a:t>Systemkald med systemidkort, der er udstedet på baggrund af et FOCES/VOCES certifikat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47D3C45-9EA9-B94F-A5D7-AFEA660B053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smtClean="0"/>
              <a:pPr>
                <a:spcAft>
                  <a:spcPts val="600"/>
                </a:spcAft>
              </a:pPr>
              <a:t>14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472407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E182B8A-450F-1049-8A30-F140743037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277" y="2068988"/>
            <a:ext cx="7416699" cy="281192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1BE7D1-5909-A241-87D1-B1708866B5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070000" cy="468000"/>
          </a:xfrm>
        </p:spPr>
        <p:txBody>
          <a:bodyPr anchor="t">
            <a:normAutofit/>
          </a:bodyPr>
          <a:lstStyle/>
          <a:p>
            <a:r>
              <a:rPr lang="da-DK" dirty="0"/>
              <a:t>Systemintegrationer – TO BE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8044E6A7-CCA0-4EB8-9994-7FC958D38C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76735" y="1512000"/>
            <a:ext cx="3133264" cy="4500000"/>
          </a:xfrm>
        </p:spPr>
        <p:txBody>
          <a:bodyPr/>
          <a:lstStyle/>
          <a:p>
            <a:pPr marL="0" indent="0">
              <a:buNone/>
            </a:pPr>
            <a:r>
              <a:rPr lang="da-DK" dirty="0"/>
              <a:t>Videreføres med OCES3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47D3C45-9EA9-B94F-A5D7-AFEA660B053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smtClean="0"/>
              <a:pPr>
                <a:spcAft>
                  <a:spcPts val="600"/>
                </a:spcAft>
              </a:pPr>
              <a:t>15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550866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C7084-F832-8C44-A384-42255BB35D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a-DK" dirty="0"/>
              <a:t>Adgang til FMK-Online</a:t>
            </a:r>
          </a:p>
        </p:txBody>
      </p:sp>
    </p:spTree>
    <p:extLst>
      <p:ext uri="{BB962C8B-B14F-4D97-AF65-F5344CB8AC3E}">
        <p14:creationId xmlns:p14="http://schemas.microsoft.com/office/powerpoint/2010/main" val="9500344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390D9-741B-4E40-8300-A1834465B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Adgang til FMK-Online AS-IS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97177A5-3173-014F-892F-F9819E249D9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7BF57D-1627-4937-B5D8-DC37BB059AC7}" type="slidenum">
              <a:rPr lang="da-DK" smtClean="0"/>
              <a:pPr/>
              <a:t>17</a:t>
            </a:fld>
            <a:endParaRPr lang="da-DK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187119-E59B-C443-B8EF-7ECC01AA5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046" y="1230077"/>
            <a:ext cx="6679792" cy="4725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300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390D9-741B-4E40-8300-A1834465B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070000" cy="468000"/>
          </a:xfrm>
        </p:spPr>
        <p:txBody>
          <a:bodyPr anchor="t">
            <a:normAutofit/>
          </a:bodyPr>
          <a:lstStyle/>
          <a:p>
            <a:r>
              <a:rPr lang="da-DK" dirty="0"/>
              <a:t>Adgang til FMK-Online TO-BE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D5D6143-E87B-6F44-82CC-199B4398AA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999" y="1114428"/>
            <a:ext cx="6775201" cy="5023393"/>
          </a:xfrm>
          <a:prstGeom prst="rect">
            <a:avLst/>
          </a:prstGeom>
          <a:noFill/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E075995B-868B-4EC6-A048-88E3EB6DBF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809470" y="1512000"/>
            <a:ext cx="3800530" cy="4500000"/>
          </a:xfrm>
        </p:spPr>
        <p:txBody>
          <a:bodyPr/>
          <a:lstStyle/>
          <a:p>
            <a:pPr marL="0" indent="0">
              <a:buNone/>
            </a:pPr>
            <a:r>
              <a:rPr lang="da-DK" dirty="0"/>
              <a:t>Afkobling gennem SEB IdP</a:t>
            </a:r>
          </a:p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r>
              <a:rPr lang="da-DK" dirty="0"/>
              <a:t>Organisationer som anvender MOCES3 overgangsløsningen kan koble sig på SEB med egen lokal IdP (baseret på lokalt MOCES autentifikation) og derved fortsat tilgå FMK-Online direkte i browseren.</a:t>
            </a:r>
          </a:p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r>
              <a:rPr lang="da-DK" dirty="0"/>
              <a:t>Sikker browser-opstart (’knapløsningen’) videreføres i uændret form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97177A5-3173-014F-892F-F9819E249D9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80000" y="6426000"/>
            <a:ext cx="720000" cy="252000"/>
          </a:xfrm>
        </p:spPr>
        <p:txBody>
          <a:bodyPr anchor="t">
            <a:normAutofit/>
          </a:bodyPr>
          <a:lstStyle/>
          <a:p>
            <a:pPr>
              <a:spcAft>
                <a:spcPts val="600"/>
              </a:spcAft>
            </a:pPr>
            <a:fld id="{AF7BF57D-1627-4937-B5D8-DC37BB059AC7}" type="slidenum">
              <a:rPr lang="da-DK" smtClean="0"/>
              <a:pPr>
                <a:spcAft>
                  <a:spcPts val="600"/>
                </a:spcAft>
              </a:pPr>
              <a:t>18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5992278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08386-4153-B44F-93DC-073FBC76AD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a-DK" dirty="0"/>
              <a:t>Tidsplan for klargøring af national infrastruktur</a:t>
            </a:r>
          </a:p>
        </p:txBody>
      </p:sp>
    </p:spTree>
    <p:extLst>
      <p:ext uri="{BB962C8B-B14F-4D97-AF65-F5344CB8AC3E}">
        <p14:creationId xmlns:p14="http://schemas.microsoft.com/office/powerpoint/2010/main" val="41331599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DC84389A-51E3-1F4C-B934-1CC58B0E669E}"/>
              </a:ext>
            </a:extLst>
          </p:cNvPr>
          <p:cNvSpPr/>
          <p:nvPr/>
        </p:nvSpPr>
        <p:spPr>
          <a:xfrm>
            <a:off x="1284" y="-22921"/>
            <a:ext cx="12182885" cy="6858000"/>
          </a:xfrm>
          <a:prstGeom prst="rect">
            <a:avLst/>
          </a:prstGeom>
          <a:solidFill>
            <a:srgbClr val="004762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a-DK" sz="24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20000"/>
                  <a:lumOff val="80000"/>
                </a:srgbClr>
              </a:solidFill>
              <a:effectLst/>
              <a:uLnTx/>
              <a:uFillTx/>
              <a:latin typeface="IBM Plex Sans" panose="020B0503050203000203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C75F4A0-26A8-5C45-B2A5-21318B43FE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5150981"/>
              </p:ext>
            </p:extLst>
          </p:nvPr>
        </p:nvGraphicFramePr>
        <p:xfrm>
          <a:off x="-17993" y="464972"/>
          <a:ext cx="12202162" cy="644469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368998">
                  <a:extLst>
                    <a:ext uri="{9D8B030D-6E8A-4147-A177-3AD203B41FA5}">
                      <a16:colId xmlns:a16="http://schemas.microsoft.com/office/drawing/2014/main" val="1307626244"/>
                    </a:ext>
                  </a:extLst>
                </a:gridCol>
                <a:gridCol w="712634">
                  <a:extLst>
                    <a:ext uri="{9D8B030D-6E8A-4147-A177-3AD203B41FA5}">
                      <a16:colId xmlns:a16="http://schemas.microsoft.com/office/drawing/2014/main" val="2186682528"/>
                    </a:ext>
                  </a:extLst>
                </a:gridCol>
                <a:gridCol w="674702">
                  <a:extLst>
                    <a:ext uri="{9D8B030D-6E8A-4147-A177-3AD203B41FA5}">
                      <a16:colId xmlns:a16="http://schemas.microsoft.com/office/drawing/2014/main" val="3260695050"/>
                    </a:ext>
                  </a:extLst>
                </a:gridCol>
                <a:gridCol w="674702">
                  <a:extLst>
                    <a:ext uri="{9D8B030D-6E8A-4147-A177-3AD203B41FA5}">
                      <a16:colId xmlns:a16="http://schemas.microsoft.com/office/drawing/2014/main" val="2461023154"/>
                    </a:ext>
                  </a:extLst>
                </a:gridCol>
                <a:gridCol w="674702">
                  <a:extLst>
                    <a:ext uri="{9D8B030D-6E8A-4147-A177-3AD203B41FA5}">
                      <a16:colId xmlns:a16="http://schemas.microsoft.com/office/drawing/2014/main" val="716178341"/>
                    </a:ext>
                  </a:extLst>
                </a:gridCol>
                <a:gridCol w="674702">
                  <a:extLst>
                    <a:ext uri="{9D8B030D-6E8A-4147-A177-3AD203B41FA5}">
                      <a16:colId xmlns:a16="http://schemas.microsoft.com/office/drawing/2014/main" val="2886353888"/>
                    </a:ext>
                  </a:extLst>
                </a:gridCol>
                <a:gridCol w="674702">
                  <a:extLst>
                    <a:ext uri="{9D8B030D-6E8A-4147-A177-3AD203B41FA5}">
                      <a16:colId xmlns:a16="http://schemas.microsoft.com/office/drawing/2014/main" val="555439824"/>
                    </a:ext>
                  </a:extLst>
                </a:gridCol>
                <a:gridCol w="674702">
                  <a:extLst>
                    <a:ext uri="{9D8B030D-6E8A-4147-A177-3AD203B41FA5}">
                      <a16:colId xmlns:a16="http://schemas.microsoft.com/office/drawing/2014/main" val="812368683"/>
                    </a:ext>
                  </a:extLst>
                </a:gridCol>
                <a:gridCol w="674702">
                  <a:extLst>
                    <a:ext uri="{9D8B030D-6E8A-4147-A177-3AD203B41FA5}">
                      <a16:colId xmlns:a16="http://schemas.microsoft.com/office/drawing/2014/main" val="3844912913"/>
                    </a:ext>
                  </a:extLst>
                </a:gridCol>
                <a:gridCol w="674702">
                  <a:extLst>
                    <a:ext uri="{9D8B030D-6E8A-4147-A177-3AD203B41FA5}">
                      <a16:colId xmlns:a16="http://schemas.microsoft.com/office/drawing/2014/main" val="3073405310"/>
                    </a:ext>
                  </a:extLst>
                </a:gridCol>
                <a:gridCol w="674702">
                  <a:extLst>
                    <a:ext uri="{9D8B030D-6E8A-4147-A177-3AD203B41FA5}">
                      <a16:colId xmlns:a16="http://schemas.microsoft.com/office/drawing/2014/main" val="438645093"/>
                    </a:ext>
                  </a:extLst>
                </a:gridCol>
                <a:gridCol w="674702">
                  <a:extLst>
                    <a:ext uri="{9D8B030D-6E8A-4147-A177-3AD203B41FA5}">
                      <a16:colId xmlns:a16="http://schemas.microsoft.com/office/drawing/2014/main" val="556116245"/>
                    </a:ext>
                  </a:extLst>
                </a:gridCol>
                <a:gridCol w="674702">
                  <a:extLst>
                    <a:ext uri="{9D8B030D-6E8A-4147-A177-3AD203B41FA5}">
                      <a16:colId xmlns:a16="http://schemas.microsoft.com/office/drawing/2014/main" val="3821971420"/>
                    </a:ext>
                  </a:extLst>
                </a:gridCol>
                <a:gridCol w="674702">
                  <a:extLst>
                    <a:ext uri="{9D8B030D-6E8A-4147-A177-3AD203B41FA5}">
                      <a16:colId xmlns:a16="http://schemas.microsoft.com/office/drawing/2014/main" val="3104229186"/>
                    </a:ext>
                  </a:extLst>
                </a:gridCol>
                <a:gridCol w="674702">
                  <a:extLst>
                    <a:ext uri="{9D8B030D-6E8A-4147-A177-3AD203B41FA5}">
                      <a16:colId xmlns:a16="http://schemas.microsoft.com/office/drawing/2014/main" val="3665243801"/>
                    </a:ext>
                  </a:extLst>
                </a:gridCol>
                <a:gridCol w="674702">
                  <a:extLst>
                    <a:ext uri="{9D8B030D-6E8A-4147-A177-3AD203B41FA5}">
                      <a16:colId xmlns:a16="http://schemas.microsoft.com/office/drawing/2014/main" val="3434623932"/>
                    </a:ext>
                  </a:extLst>
                </a:gridCol>
                <a:gridCol w="674702">
                  <a:extLst>
                    <a:ext uri="{9D8B030D-6E8A-4147-A177-3AD203B41FA5}">
                      <a16:colId xmlns:a16="http://schemas.microsoft.com/office/drawing/2014/main" val="2041797645"/>
                    </a:ext>
                  </a:extLst>
                </a:gridCol>
              </a:tblGrid>
              <a:tr h="549299"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2000" b="1" dirty="0" err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Dec</a:t>
                      </a:r>
                      <a:endParaRPr lang="da-DK" sz="20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da-DK" sz="2400" b="1" dirty="0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</a:rPr>
                        <a:t>Q1</a:t>
                      </a:r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da-DK" sz="2400" b="1" dirty="0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</a:rPr>
                        <a:t>Q2</a:t>
                      </a:r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da-DK" sz="2400" b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</a:rPr>
                        <a:t>Q3</a:t>
                      </a:r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da-DK" sz="2400" b="1" dirty="0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</a:rPr>
                        <a:t>Q4</a:t>
                      </a:r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da-DK" sz="2400" b="1" dirty="0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</a:rPr>
                        <a:t>Q1</a:t>
                      </a:r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895819"/>
                  </a:ext>
                </a:extLst>
              </a:tr>
              <a:tr h="822767">
                <a:tc>
                  <a:txBody>
                    <a:bodyPr/>
                    <a:lstStyle/>
                    <a:p>
                      <a:pPr algn="ctr"/>
                      <a:r>
                        <a:rPr lang="da-DK" sz="2200" b="1" dirty="0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NemLog-in</a:t>
                      </a:r>
                    </a:p>
                  </a:txBody>
                  <a:tcPr marL="121920" marR="121920" marT="60960" marB="60960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8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1527106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da-DK" sz="1400" b="1" dirty="0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MitID/</a:t>
                      </a:r>
                      <a:r>
                        <a:rPr lang="da-DK" sz="1400" b="1" dirty="0" err="1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NemID</a:t>
                      </a:r>
                      <a:endParaRPr lang="da-DK" sz="1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922685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Bef>
                          <a:spcPts val="1800"/>
                        </a:spcBef>
                      </a:pPr>
                      <a:r>
                        <a:rPr lang="da-DK" sz="1400" b="1" dirty="0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Borgere</a:t>
                      </a:r>
                    </a:p>
                  </a:txBody>
                  <a:tcPr marL="121920" marR="121920" marT="60960" marB="36000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800"/>
                        </a:spcBef>
                      </a:pPr>
                      <a:endParaRPr lang="da-DK" sz="1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3600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8406788"/>
                  </a:ext>
                </a:extLst>
              </a:tr>
              <a:tr h="952294">
                <a:tc>
                  <a:txBody>
                    <a:bodyPr/>
                    <a:lstStyle/>
                    <a:p>
                      <a:pPr algn="ctr"/>
                      <a:r>
                        <a:rPr lang="da-DK" sz="1400" b="1" dirty="0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Medarbejdere</a:t>
                      </a:r>
                    </a:p>
                  </a:txBody>
                  <a:tcPr marL="121920" marR="121920" marT="60960" marB="60960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6211799"/>
                  </a:ext>
                </a:extLst>
              </a:tr>
              <a:tr h="816012">
                <a:tc>
                  <a:txBody>
                    <a:bodyPr/>
                    <a:lstStyle/>
                    <a:p>
                      <a:pPr algn="ctr"/>
                      <a:r>
                        <a:rPr lang="da-DK" sz="1400" b="1" dirty="0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Sundhed - medarbejdere</a:t>
                      </a:r>
                      <a:endParaRPr lang="da-DK" sz="1400" b="1" baseline="0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400" b="1" baseline="0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9341552"/>
                  </a:ext>
                </a:extLst>
              </a:tr>
              <a:tr h="2268000"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da-DK" sz="1400" b="1" dirty="0">
                          <a:solidFill>
                            <a:schemeClr val="tx1">
                              <a:lumMod val="95000"/>
                              <a:lumOff val="5000"/>
                              <a:alpha val="50000"/>
                            </a:schemeClr>
                          </a:solidFill>
                          <a:latin typeface="IBM Plex Sans" panose="020B0503050203000203" pitchFamily="34" charset="0"/>
                        </a:rPr>
                        <a:t>Test mod sundhedsinfrastrukturen</a:t>
                      </a:r>
                    </a:p>
                  </a:txBody>
                  <a:tcPr marL="121920" marR="121920" marT="72000" marB="60960"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endParaRPr lang="da-DK" sz="1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7200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2400" b="1" dirty="0">
                        <a:solidFill>
                          <a:schemeClr val="tx1">
                            <a:lumMod val="95000"/>
                            <a:lumOff val="5000"/>
                            <a:alpha val="50000"/>
                          </a:schemeClr>
                        </a:solidFill>
                        <a:latin typeface="IBM Plex Sans" panose="020B0503050203000203" pitchFamily="34" charset="0"/>
                      </a:endParaRPr>
                    </a:p>
                  </a:txBody>
                  <a:tcPr marL="121920" marR="121920" marT="60960" marB="6096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1417550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23E21736-1F2E-AF45-8F9F-B125B5C3694D}"/>
              </a:ext>
            </a:extLst>
          </p:cNvPr>
          <p:cNvSpPr txBox="1"/>
          <p:nvPr/>
        </p:nvSpPr>
        <p:spPr>
          <a:xfrm>
            <a:off x="2186465" y="15200"/>
            <a:ext cx="8386468" cy="45362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 lnSpcReduction="10000"/>
          </a:bodyPr>
          <a:lstStyle/>
          <a:p>
            <a:pPr marL="0" marR="0" lvl="0" indent="0" algn="ctr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2933" b="1" i="0" u="none" strike="noStrike" kern="1200" cap="none" spc="0" normalizeH="0" baseline="0" noProof="0" dirty="0">
                <a:ln>
                  <a:noFill/>
                </a:ln>
                <a:solidFill>
                  <a:srgbClr val="004762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96E4447-4C9F-4DCA-A959-3986CAA4BBB5}"/>
              </a:ext>
            </a:extLst>
          </p:cNvPr>
          <p:cNvSpPr txBox="1"/>
          <p:nvPr/>
        </p:nvSpPr>
        <p:spPr>
          <a:xfrm>
            <a:off x="10301497" y="15200"/>
            <a:ext cx="1891788" cy="53348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/>
          </a:bodyPr>
          <a:lstStyle/>
          <a:p>
            <a:pPr marL="0" marR="0" lvl="0" indent="0" algn="ctr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2933" b="1" i="0" u="none" strike="noStrike" kern="1200" cap="none" spc="0" normalizeH="0" baseline="0" noProof="0" dirty="0">
                <a:ln>
                  <a:noFill/>
                </a:ln>
                <a:solidFill>
                  <a:srgbClr val="004762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Arial" panose="020B0604020202020204" pitchFamily="34" charset="0"/>
              </a:rPr>
              <a:t>2023</a:t>
            </a:r>
          </a:p>
        </p:txBody>
      </p:sp>
      <p:sp>
        <p:nvSpPr>
          <p:cNvPr id="40" name="Arrow: Pentagon 39">
            <a:extLst>
              <a:ext uri="{FF2B5EF4-FFF2-40B4-BE49-F238E27FC236}">
                <a16:creationId xmlns:a16="http://schemas.microsoft.com/office/drawing/2014/main" id="{3B8E0ADF-C8F2-4364-9510-7D273AB1E1BF}"/>
              </a:ext>
            </a:extLst>
          </p:cNvPr>
          <p:cNvSpPr/>
          <p:nvPr/>
        </p:nvSpPr>
        <p:spPr>
          <a:xfrm>
            <a:off x="5010499" y="3072542"/>
            <a:ext cx="5123328" cy="191836"/>
          </a:xfrm>
          <a:prstGeom prst="homePlate">
            <a:avLst/>
          </a:prstGeom>
          <a:solidFill>
            <a:srgbClr val="004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Log-in med MitID Erhverv med Personligt NemID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BM Plex Sans"/>
              <a:ea typeface="+mn-ea"/>
              <a:cs typeface="Arial"/>
            </a:endParaRPr>
          </a:p>
        </p:txBody>
      </p:sp>
      <p:sp>
        <p:nvSpPr>
          <p:cNvPr id="50" name="Arrow: Pentagon 49">
            <a:extLst>
              <a:ext uri="{FF2B5EF4-FFF2-40B4-BE49-F238E27FC236}">
                <a16:creationId xmlns:a16="http://schemas.microsoft.com/office/drawing/2014/main" id="{B4ED922C-654F-450A-A3A0-E8875A394580}"/>
              </a:ext>
            </a:extLst>
          </p:cNvPr>
          <p:cNvSpPr/>
          <p:nvPr/>
        </p:nvSpPr>
        <p:spPr>
          <a:xfrm>
            <a:off x="1344013" y="1086853"/>
            <a:ext cx="10829814" cy="163711"/>
          </a:xfrm>
          <a:prstGeom prst="homePlate">
            <a:avLst/>
          </a:prstGeom>
          <a:solidFill>
            <a:srgbClr val="004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333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Arial" panose="020B0604020202020204" pitchFamily="34" charset="0"/>
              </a:rPr>
              <a:t>Ny NemLog-in </a:t>
            </a:r>
            <a:r>
              <a:rPr kumimoji="0" lang="da-DK" sz="1333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Arial" panose="020B0604020202020204" pitchFamily="34" charset="0"/>
              </a:rPr>
              <a:t>Broker</a:t>
            </a:r>
            <a:r>
              <a:rPr kumimoji="0" lang="da-DK" sz="1333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Arial" panose="020B0604020202020204" pitchFamily="34" charset="0"/>
              </a:rPr>
              <a:t> (Log-in + signering)</a:t>
            </a:r>
            <a:endParaRPr kumimoji="0" lang="en-GB" sz="1333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BM Plex Sans"/>
              <a:ea typeface="+mn-ea"/>
              <a:cs typeface="Arial"/>
            </a:endParaRPr>
          </a:p>
        </p:txBody>
      </p:sp>
      <p:sp>
        <p:nvSpPr>
          <p:cNvPr id="76" name="Arrow: Pentagon 50">
            <a:extLst>
              <a:ext uri="{FF2B5EF4-FFF2-40B4-BE49-F238E27FC236}">
                <a16:creationId xmlns:a16="http://schemas.microsoft.com/office/drawing/2014/main" id="{FC9D4327-1BCA-4E74-AB65-DB87BABB354A}"/>
              </a:ext>
            </a:extLst>
          </p:cNvPr>
          <p:cNvSpPr/>
          <p:nvPr/>
        </p:nvSpPr>
        <p:spPr>
          <a:xfrm>
            <a:off x="1343713" y="2853978"/>
            <a:ext cx="8783449" cy="171135"/>
          </a:xfrm>
          <a:prstGeom prst="homePlate">
            <a:avLst/>
          </a:prstGeom>
          <a:solidFill>
            <a:srgbClr val="B9C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Log-in med </a:t>
            </a:r>
            <a:r>
              <a:rPr kumimoji="0" lang="da-DK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NemID</a:t>
            </a:r>
            <a:r>
              <a:rPr kumimoji="0" lang="da-DK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 medarbejdersignatur  (MOCES2)</a:t>
            </a:r>
          </a:p>
        </p:txBody>
      </p:sp>
      <p:sp>
        <p:nvSpPr>
          <p:cNvPr id="46" name="Arrow: Pentagon 45">
            <a:extLst>
              <a:ext uri="{FF2B5EF4-FFF2-40B4-BE49-F238E27FC236}">
                <a16:creationId xmlns:a16="http://schemas.microsoft.com/office/drawing/2014/main" id="{4847D242-DE05-47CA-97CD-CDE7707E12FA}"/>
              </a:ext>
            </a:extLst>
          </p:cNvPr>
          <p:cNvSpPr/>
          <p:nvPr/>
        </p:nvSpPr>
        <p:spPr>
          <a:xfrm>
            <a:off x="1350379" y="2485114"/>
            <a:ext cx="8783449" cy="159650"/>
          </a:xfrm>
          <a:prstGeom prst="homePlate">
            <a:avLst/>
          </a:prstGeom>
          <a:solidFill>
            <a:srgbClr val="00518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Log-in med MitID og NemID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BM Plex Sans"/>
              <a:ea typeface="+mn-ea"/>
              <a:cs typeface="Arial"/>
            </a:endParaRPr>
          </a:p>
        </p:txBody>
      </p:sp>
      <p:sp>
        <p:nvSpPr>
          <p:cNvPr id="36" name="Arrow: Pentagon 49">
            <a:extLst>
              <a:ext uri="{FF2B5EF4-FFF2-40B4-BE49-F238E27FC236}">
                <a16:creationId xmlns:a16="http://schemas.microsoft.com/office/drawing/2014/main" id="{B4ED922C-654F-450A-A3A0-E8875A394580}"/>
              </a:ext>
            </a:extLst>
          </p:cNvPr>
          <p:cNvSpPr/>
          <p:nvPr/>
        </p:nvSpPr>
        <p:spPr>
          <a:xfrm>
            <a:off x="5017164" y="1294551"/>
            <a:ext cx="7156662" cy="186071"/>
          </a:xfrm>
          <a:prstGeom prst="homePlate">
            <a:avLst/>
          </a:prstGeom>
          <a:solidFill>
            <a:srgbClr val="004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a-DK" sz="1333" b="1" dirty="0">
                <a:solidFill>
                  <a:srgbClr val="FFFFFF"/>
                </a:solidFill>
                <a:latin typeface="IBM Plex Sans" panose="020B0503050203000203" pitchFamily="34" charset="0"/>
                <a:cs typeface="Arial" panose="020B0604020202020204" pitchFamily="34" charset="0"/>
              </a:rPr>
              <a:t>MitID Erhverv MVP (DL3) / OCES3</a:t>
            </a:r>
            <a:endParaRPr kumimoji="0" lang="en-GB" sz="1333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BM Plex Sans"/>
              <a:ea typeface="+mn-ea"/>
              <a:cs typeface="Arial"/>
            </a:endParaRPr>
          </a:p>
        </p:txBody>
      </p:sp>
      <p:sp>
        <p:nvSpPr>
          <p:cNvPr id="38" name="Arrow: Pentagon 49">
            <a:extLst>
              <a:ext uri="{FF2B5EF4-FFF2-40B4-BE49-F238E27FC236}">
                <a16:creationId xmlns:a16="http://schemas.microsoft.com/office/drawing/2014/main" id="{B4ED922C-654F-450A-A3A0-E8875A394580}"/>
              </a:ext>
            </a:extLst>
          </p:cNvPr>
          <p:cNvSpPr/>
          <p:nvPr/>
        </p:nvSpPr>
        <p:spPr>
          <a:xfrm>
            <a:off x="8529464" y="1519678"/>
            <a:ext cx="3644362" cy="188804"/>
          </a:xfrm>
          <a:prstGeom prst="homePlate">
            <a:avLst/>
          </a:prstGeom>
          <a:solidFill>
            <a:srgbClr val="004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333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Arial" panose="020B0604020202020204" pitchFamily="34" charset="0"/>
              </a:rPr>
              <a:t>MitID Erhverv Lokal </a:t>
            </a:r>
            <a:r>
              <a:rPr kumimoji="0" lang="da-DK" sz="1333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Arial" panose="020B0604020202020204" pitchFamily="34" charset="0"/>
              </a:rPr>
              <a:t>IdP</a:t>
            </a:r>
            <a:r>
              <a:rPr kumimoji="0" lang="da-DK" sz="1333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Arial" panose="020B0604020202020204" pitchFamily="34" charset="0"/>
              </a:rPr>
              <a:t> (DL4)</a:t>
            </a:r>
            <a:endParaRPr kumimoji="0" lang="en-GB" sz="1333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BM Plex Sans"/>
              <a:ea typeface="+mn-ea"/>
              <a:cs typeface="Arial"/>
            </a:endParaRPr>
          </a:p>
        </p:txBody>
      </p:sp>
      <p:sp>
        <p:nvSpPr>
          <p:cNvPr id="48" name="Arrow: Pentagon 39">
            <a:extLst>
              <a:ext uri="{FF2B5EF4-FFF2-40B4-BE49-F238E27FC236}">
                <a16:creationId xmlns:a16="http://schemas.microsoft.com/office/drawing/2014/main" id="{3B8E0ADF-C8F2-4364-9510-7D273AB1E1BF}"/>
              </a:ext>
            </a:extLst>
          </p:cNvPr>
          <p:cNvSpPr/>
          <p:nvPr/>
        </p:nvSpPr>
        <p:spPr>
          <a:xfrm>
            <a:off x="8522168" y="3513535"/>
            <a:ext cx="3619816" cy="198268"/>
          </a:xfrm>
          <a:prstGeom prst="homePlate">
            <a:avLst/>
          </a:prstGeom>
          <a:solidFill>
            <a:srgbClr val="004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/>
                <a:cs typeface="Arial"/>
              </a:rPr>
              <a:t>Log-in med Lokal </a:t>
            </a:r>
            <a:r>
              <a:rPr kumimoji="0" lang="da-DK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/>
                <a:cs typeface="Arial"/>
              </a:rPr>
              <a:t>IdP</a:t>
            </a:r>
            <a:r>
              <a:rPr lang="da-DK" sz="1100" dirty="0">
                <a:solidFill>
                  <a:srgbClr val="FFFFFF"/>
                </a:solidFill>
                <a:latin typeface="IBM Plex Sans"/>
                <a:cs typeface="Arial"/>
              </a:rPr>
              <a:t> med </a:t>
            </a:r>
            <a:r>
              <a:rPr kumimoji="0" lang="da-DK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/>
                <a:cs typeface="Arial"/>
              </a:rPr>
              <a:t>lokale identifikationsmidler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54" name="TextBox 25">
            <a:extLst>
              <a:ext uri="{FF2B5EF4-FFF2-40B4-BE49-F238E27FC236}">
                <a16:creationId xmlns:a16="http://schemas.microsoft.com/office/drawing/2014/main" id="{23E21736-1F2E-AF45-8F9F-B125B5C3694D}"/>
              </a:ext>
            </a:extLst>
          </p:cNvPr>
          <p:cNvSpPr txBox="1"/>
          <p:nvPr/>
        </p:nvSpPr>
        <p:spPr>
          <a:xfrm>
            <a:off x="120620" y="-4799"/>
            <a:ext cx="4103172" cy="48147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rmAutofit/>
          </a:bodyPr>
          <a:lstStyle/>
          <a:p>
            <a:pPr marL="0" marR="0" lvl="0" indent="0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2933" b="1" i="0" u="none" strike="noStrike" kern="1200" cap="none" spc="0" normalizeH="0" baseline="0" noProof="0" dirty="0">
                <a:ln>
                  <a:noFill/>
                </a:ln>
                <a:solidFill>
                  <a:srgbClr val="004762"/>
                </a:solidFill>
                <a:effectLst/>
                <a:uLnTx/>
                <a:uFillTx/>
                <a:latin typeface="IBM Plex Sans" panose="020B0503050203000203" pitchFamily="34" charset="0"/>
                <a:ea typeface="+mn-ea"/>
                <a:cs typeface="Arial" panose="020B0604020202020204" pitchFamily="34" charset="0"/>
              </a:rPr>
              <a:t>DIGST og SDS tidsplan</a:t>
            </a:r>
          </a:p>
        </p:txBody>
      </p:sp>
      <p:sp>
        <p:nvSpPr>
          <p:cNvPr id="27" name="Arrow: Pentagon 45">
            <a:extLst>
              <a:ext uri="{FF2B5EF4-FFF2-40B4-BE49-F238E27FC236}">
                <a16:creationId xmlns:a16="http://schemas.microsoft.com/office/drawing/2014/main" id="{66351131-555F-A14B-935A-D35D9F251052}"/>
              </a:ext>
            </a:extLst>
          </p:cNvPr>
          <p:cNvSpPr/>
          <p:nvPr/>
        </p:nvSpPr>
        <p:spPr>
          <a:xfrm>
            <a:off x="1363641" y="2125368"/>
            <a:ext cx="8783449" cy="139223"/>
          </a:xfrm>
          <a:prstGeom prst="homePlate">
            <a:avLst/>
          </a:prstGeom>
          <a:solidFill>
            <a:srgbClr val="00518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NemID / OCES2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BM Plex Sans"/>
              <a:ea typeface="+mn-ea"/>
              <a:cs typeface="Arial"/>
            </a:endParaRPr>
          </a:p>
        </p:txBody>
      </p:sp>
      <p:sp>
        <p:nvSpPr>
          <p:cNvPr id="37" name="Arrow: Pentagon 50">
            <a:extLst>
              <a:ext uri="{FF2B5EF4-FFF2-40B4-BE49-F238E27FC236}">
                <a16:creationId xmlns:a16="http://schemas.microsoft.com/office/drawing/2014/main" id="{FC9D4327-1BCA-4E74-AB65-DB87BABB354A}"/>
              </a:ext>
            </a:extLst>
          </p:cNvPr>
          <p:cNvSpPr/>
          <p:nvPr/>
        </p:nvSpPr>
        <p:spPr>
          <a:xfrm>
            <a:off x="1363641" y="3804050"/>
            <a:ext cx="8783447" cy="170063"/>
          </a:xfrm>
          <a:prstGeom prst="homePlate">
            <a:avLst/>
          </a:prstGeom>
          <a:solidFill>
            <a:srgbClr val="B9C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rtlCol="0" anchor="ctr"/>
          <a:lstStyle/>
          <a:p>
            <a:pPr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</a:pPr>
            <a:r>
              <a:rPr lang="da-DK" sz="1100" dirty="0">
                <a:solidFill>
                  <a:srgbClr val="000000"/>
                </a:solidFill>
                <a:latin typeface="IBM Plex Sans"/>
                <a:cs typeface="Arial"/>
              </a:rPr>
              <a:t>Medarbejder login med </a:t>
            </a:r>
            <a:r>
              <a:rPr lang="da-DK" sz="1100" dirty="0" err="1">
                <a:solidFill>
                  <a:srgbClr val="000000"/>
                </a:solidFill>
                <a:latin typeface="IBM Plex Sans"/>
                <a:cs typeface="Arial"/>
              </a:rPr>
              <a:t>NemID</a:t>
            </a:r>
            <a:r>
              <a:rPr lang="da-DK" sz="1100" dirty="0">
                <a:solidFill>
                  <a:srgbClr val="000000"/>
                </a:solidFill>
                <a:latin typeface="IBM Plex Sans"/>
                <a:cs typeface="Arial"/>
              </a:rPr>
              <a:t> medarbejdersignatur (MOCES2)</a:t>
            </a:r>
          </a:p>
        </p:txBody>
      </p:sp>
      <p:sp>
        <p:nvSpPr>
          <p:cNvPr id="41" name="Arrow: Pentagon 50">
            <a:extLst>
              <a:ext uri="{FF2B5EF4-FFF2-40B4-BE49-F238E27FC236}">
                <a16:creationId xmlns:a16="http://schemas.microsoft.com/office/drawing/2014/main" id="{FC9D4327-1BCA-4E74-AB65-DB87BABB354A}"/>
              </a:ext>
            </a:extLst>
          </p:cNvPr>
          <p:cNvSpPr/>
          <p:nvPr/>
        </p:nvSpPr>
        <p:spPr>
          <a:xfrm>
            <a:off x="5408894" y="3998592"/>
            <a:ext cx="6743572" cy="170063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rtlCol="0" anchor="ctr"/>
          <a:lstStyle/>
          <a:p>
            <a:pPr defTabSz="609585"/>
            <a:r>
              <a:rPr lang="da-DK" sz="1200" dirty="0">
                <a:solidFill>
                  <a:schemeClr val="bg1"/>
                </a:solidFill>
                <a:latin typeface="IBM Plex Sans"/>
                <a:cs typeface="Arial"/>
              </a:rPr>
              <a:t>Medarbejderlogin med MitID</a:t>
            </a:r>
          </a:p>
        </p:txBody>
      </p:sp>
      <p:sp>
        <p:nvSpPr>
          <p:cNvPr id="51" name="Arrow: Pentagon 50">
            <a:extLst>
              <a:ext uri="{FF2B5EF4-FFF2-40B4-BE49-F238E27FC236}">
                <a16:creationId xmlns:a16="http://schemas.microsoft.com/office/drawing/2014/main" id="{FC9D4327-1BCA-4E74-AB65-DB87BABB354A}"/>
              </a:ext>
            </a:extLst>
          </p:cNvPr>
          <p:cNvSpPr/>
          <p:nvPr/>
        </p:nvSpPr>
        <p:spPr>
          <a:xfrm>
            <a:off x="5415135" y="4190640"/>
            <a:ext cx="6743572" cy="170063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rtlCol="0" anchor="ctr"/>
          <a:lstStyle/>
          <a:p>
            <a:pPr defTabSz="609585"/>
            <a:r>
              <a:rPr lang="da-DK" sz="1200" dirty="0">
                <a:solidFill>
                  <a:schemeClr val="bg1"/>
                </a:solidFill>
                <a:latin typeface="IBM Plex Sans"/>
                <a:cs typeface="Arial"/>
              </a:rPr>
              <a:t>Medarbejderlogin med Lokale identifikationsmidler (Kræver NSIS registrering på ”Betydelig”)</a:t>
            </a:r>
          </a:p>
        </p:txBody>
      </p:sp>
      <p:sp>
        <p:nvSpPr>
          <p:cNvPr id="52" name="Arrow: Pentagon 50">
            <a:extLst>
              <a:ext uri="{FF2B5EF4-FFF2-40B4-BE49-F238E27FC236}">
                <a16:creationId xmlns:a16="http://schemas.microsoft.com/office/drawing/2014/main" id="{FC9D4327-1BCA-4E74-AB65-DB87BABB354A}"/>
              </a:ext>
            </a:extLst>
          </p:cNvPr>
          <p:cNvSpPr/>
          <p:nvPr/>
        </p:nvSpPr>
        <p:spPr>
          <a:xfrm>
            <a:off x="5410543" y="4379816"/>
            <a:ext cx="6743572" cy="170063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rtlCol="0" anchor="ctr"/>
          <a:lstStyle/>
          <a:p>
            <a:pPr defTabSz="609585"/>
            <a:r>
              <a:rPr lang="da-DK" sz="1200" dirty="0">
                <a:solidFill>
                  <a:schemeClr val="bg1"/>
                </a:solidFill>
                <a:latin typeface="IBM Plex Sans"/>
                <a:cs typeface="Arial"/>
              </a:rPr>
              <a:t>Medarbejderlogin med MOCES3 (indtil ultimo 2024)</a:t>
            </a:r>
          </a:p>
        </p:txBody>
      </p:sp>
      <p:sp>
        <p:nvSpPr>
          <p:cNvPr id="33" name="Arrow: Pentagon 39">
            <a:extLst>
              <a:ext uri="{FF2B5EF4-FFF2-40B4-BE49-F238E27FC236}">
                <a16:creationId xmlns:a16="http://schemas.microsoft.com/office/drawing/2014/main" id="{4C935B83-700B-6A49-9AB9-5BA65F36AA1D}"/>
              </a:ext>
            </a:extLst>
          </p:cNvPr>
          <p:cNvSpPr/>
          <p:nvPr/>
        </p:nvSpPr>
        <p:spPr>
          <a:xfrm>
            <a:off x="5017164" y="3285879"/>
            <a:ext cx="7132116" cy="209867"/>
          </a:xfrm>
          <a:prstGeom prst="homePlate">
            <a:avLst/>
          </a:prstGeom>
          <a:solidFill>
            <a:srgbClr val="004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Log-in med MitID Erhverv med MitID identifikationsmidler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BM Plex Sans"/>
              <a:ea typeface="+mn-ea"/>
              <a:cs typeface="Arial"/>
            </a:endParaRPr>
          </a:p>
        </p:txBody>
      </p:sp>
      <p:sp>
        <p:nvSpPr>
          <p:cNvPr id="34" name="Arrow: Pentagon 45">
            <a:extLst>
              <a:ext uri="{FF2B5EF4-FFF2-40B4-BE49-F238E27FC236}">
                <a16:creationId xmlns:a16="http://schemas.microsoft.com/office/drawing/2014/main" id="{6AF13F43-0812-B048-B47F-B703E3488454}"/>
              </a:ext>
            </a:extLst>
          </p:cNvPr>
          <p:cNvSpPr/>
          <p:nvPr/>
        </p:nvSpPr>
        <p:spPr>
          <a:xfrm>
            <a:off x="10152546" y="2485118"/>
            <a:ext cx="1981200" cy="191429"/>
          </a:xfrm>
          <a:prstGeom prst="homePlate">
            <a:avLst/>
          </a:prstGeom>
          <a:solidFill>
            <a:srgbClr val="00518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Log-in med MitID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BM Plex Sans"/>
              <a:ea typeface="+mn-ea"/>
              <a:cs typeface="Arial"/>
            </a:endParaRPr>
          </a:p>
        </p:txBody>
      </p:sp>
      <p:sp>
        <p:nvSpPr>
          <p:cNvPr id="28" name="Arrow: Pentagon 50">
            <a:extLst>
              <a:ext uri="{FF2B5EF4-FFF2-40B4-BE49-F238E27FC236}">
                <a16:creationId xmlns:a16="http://schemas.microsoft.com/office/drawing/2014/main" id="{9C0D4EE4-2BD5-8E4C-8C79-2F92B27BE90D}"/>
              </a:ext>
            </a:extLst>
          </p:cNvPr>
          <p:cNvSpPr/>
          <p:nvPr/>
        </p:nvSpPr>
        <p:spPr>
          <a:xfrm>
            <a:off x="10133827" y="2852367"/>
            <a:ext cx="1981200" cy="179759"/>
          </a:xfrm>
          <a:prstGeom prst="homePlat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Evt. forlængelse(MOCES2)</a:t>
            </a:r>
          </a:p>
        </p:txBody>
      </p:sp>
      <p:sp>
        <p:nvSpPr>
          <p:cNvPr id="31" name="Arrow: Pentagon 50">
            <a:extLst>
              <a:ext uri="{FF2B5EF4-FFF2-40B4-BE49-F238E27FC236}">
                <a16:creationId xmlns:a16="http://schemas.microsoft.com/office/drawing/2014/main" id="{28EEA5E5-89B3-D442-87F9-28CBD84E7F08}"/>
              </a:ext>
            </a:extLst>
          </p:cNvPr>
          <p:cNvSpPr/>
          <p:nvPr/>
        </p:nvSpPr>
        <p:spPr>
          <a:xfrm>
            <a:off x="1425146" y="4878201"/>
            <a:ext cx="8707560" cy="194072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050" dirty="0">
                <a:solidFill>
                  <a:schemeClr val="tx1"/>
                </a:solidFill>
                <a:latin typeface="IBM Plex Sans"/>
                <a:cs typeface="Arial"/>
              </a:rPr>
              <a:t>Certifikat-scenariet med/uden GW: Ansattes adgang med rig klient og MOCES</a:t>
            </a:r>
            <a:endParaRPr kumimoji="0" lang="da-DK" sz="105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44" name="Arrow: Pentagon 50">
            <a:extLst>
              <a:ext uri="{FF2B5EF4-FFF2-40B4-BE49-F238E27FC236}">
                <a16:creationId xmlns:a16="http://schemas.microsoft.com/office/drawing/2014/main" id="{FC9D4327-1BCA-4E74-AB65-DB87BABB354A}"/>
              </a:ext>
            </a:extLst>
          </p:cNvPr>
          <p:cNvSpPr/>
          <p:nvPr/>
        </p:nvSpPr>
        <p:spPr>
          <a:xfrm>
            <a:off x="10133827" y="3817246"/>
            <a:ext cx="1987867" cy="160575"/>
          </a:xfrm>
          <a:prstGeom prst="homePlate">
            <a:avLst/>
          </a:prstGeom>
          <a:gradFill>
            <a:gsLst>
              <a:gs pos="81000">
                <a:schemeClr val="tx2">
                  <a:lumMod val="20000"/>
                  <a:lumOff val="80000"/>
                </a:schemeClr>
              </a:gs>
              <a:gs pos="88000">
                <a:srgbClr val="4472C4">
                  <a:lumMod val="45000"/>
                  <a:lumOff val="55000"/>
                </a:srgbClr>
              </a:gs>
              <a:gs pos="100000">
                <a:srgbClr val="E5ECEF"/>
              </a:gs>
              <a:gs pos="100000">
                <a:srgbClr val="E5ECEF"/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defTabSz="609585"/>
            <a:r>
              <a:rPr lang="da-DK" sz="1200" dirty="0">
                <a:solidFill>
                  <a:srgbClr val="000000"/>
                </a:solidFill>
                <a:latin typeface="IBM Plex Sans"/>
                <a:cs typeface="Arial"/>
              </a:rPr>
              <a:t>Evt. forlængelse(MOCES2)</a:t>
            </a:r>
          </a:p>
        </p:txBody>
      </p:sp>
      <p:sp>
        <p:nvSpPr>
          <p:cNvPr id="32" name="Arrow: Pentagon 50">
            <a:extLst>
              <a:ext uri="{FF2B5EF4-FFF2-40B4-BE49-F238E27FC236}">
                <a16:creationId xmlns:a16="http://schemas.microsoft.com/office/drawing/2014/main" id="{28EEA5E5-89B3-D442-87F9-28CBD84E7F08}"/>
              </a:ext>
            </a:extLst>
          </p:cNvPr>
          <p:cNvSpPr/>
          <p:nvPr/>
        </p:nvSpPr>
        <p:spPr>
          <a:xfrm>
            <a:off x="1425146" y="5138036"/>
            <a:ext cx="8707560" cy="212433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050" dirty="0">
                <a:solidFill>
                  <a:schemeClr val="tx1"/>
                </a:solidFill>
                <a:latin typeface="IBM Plex Sans"/>
                <a:cs typeface="Arial"/>
              </a:rPr>
              <a:t>Føderationsscenariet med og uden GW: Ansattes adgang via rig klient og egne identitetsmidler</a:t>
            </a:r>
            <a:endParaRPr kumimoji="0" lang="da-DK" sz="105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39" name="Arrow: Pentagon 50">
            <a:extLst>
              <a:ext uri="{FF2B5EF4-FFF2-40B4-BE49-F238E27FC236}">
                <a16:creationId xmlns:a16="http://schemas.microsoft.com/office/drawing/2014/main" id="{28EEA5E5-89B3-D442-87F9-28CBD84E7F08}"/>
              </a:ext>
            </a:extLst>
          </p:cNvPr>
          <p:cNvSpPr/>
          <p:nvPr/>
        </p:nvSpPr>
        <p:spPr>
          <a:xfrm>
            <a:off x="3250764" y="5671216"/>
            <a:ext cx="6876398" cy="204876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050" dirty="0">
                <a:solidFill>
                  <a:schemeClr val="tx1"/>
                </a:solidFill>
                <a:latin typeface="IBM Plex Sans"/>
                <a:cs typeface="Arial"/>
              </a:rPr>
              <a:t>Alle MitID scenarier</a:t>
            </a:r>
            <a:endParaRPr kumimoji="0" lang="da-DK" sz="105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42" name="Arrow: Pentagon 39">
            <a:extLst>
              <a:ext uri="{FF2B5EF4-FFF2-40B4-BE49-F238E27FC236}">
                <a16:creationId xmlns:a16="http://schemas.microsoft.com/office/drawing/2014/main" id="{3B8E0ADF-C8F2-4364-9510-7D273AB1E1BF}"/>
              </a:ext>
            </a:extLst>
          </p:cNvPr>
          <p:cNvSpPr/>
          <p:nvPr/>
        </p:nvSpPr>
        <p:spPr>
          <a:xfrm>
            <a:off x="1363641" y="1915400"/>
            <a:ext cx="10834347" cy="166681"/>
          </a:xfrm>
          <a:prstGeom prst="homePlate">
            <a:avLst/>
          </a:prstGeom>
          <a:solidFill>
            <a:srgbClr val="0047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MitID</a:t>
            </a:r>
            <a:endParaRPr kumimoji="0" lang="en-GB" sz="1067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IBM Plex Sans"/>
              <a:ea typeface="+mn-ea"/>
              <a:cs typeface="Arial"/>
            </a:endParaRPr>
          </a:p>
        </p:txBody>
      </p:sp>
      <p:sp>
        <p:nvSpPr>
          <p:cNvPr id="45" name="Arrow: Pentagon 50">
            <a:extLst>
              <a:ext uri="{FF2B5EF4-FFF2-40B4-BE49-F238E27FC236}">
                <a16:creationId xmlns:a16="http://schemas.microsoft.com/office/drawing/2014/main" id="{28EEA5E5-89B3-D442-87F9-28CBD84E7F08}"/>
              </a:ext>
            </a:extLst>
          </p:cNvPr>
          <p:cNvSpPr/>
          <p:nvPr/>
        </p:nvSpPr>
        <p:spPr>
          <a:xfrm>
            <a:off x="1425144" y="4623966"/>
            <a:ext cx="8707563" cy="187608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050" dirty="0">
                <a:solidFill>
                  <a:schemeClr val="tx1"/>
                </a:solidFill>
                <a:latin typeface="IBM Plex Sans"/>
                <a:cs typeface="Arial"/>
              </a:rPr>
              <a:t>Systemadgang via webservices</a:t>
            </a:r>
            <a:endParaRPr kumimoji="0" lang="da-DK" sz="105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47" name="Arrow: Pentagon 50">
            <a:extLst>
              <a:ext uri="{FF2B5EF4-FFF2-40B4-BE49-F238E27FC236}">
                <a16:creationId xmlns:a16="http://schemas.microsoft.com/office/drawing/2014/main" id="{28EEA5E5-89B3-D442-87F9-28CBD84E7F08}"/>
              </a:ext>
            </a:extLst>
          </p:cNvPr>
          <p:cNvSpPr/>
          <p:nvPr/>
        </p:nvSpPr>
        <p:spPr>
          <a:xfrm>
            <a:off x="1425146" y="5416232"/>
            <a:ext cx="8707560" cy="186613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050" dirty="0">
                <a:solidFill>
                  <a:schemeClr val="tx1"/>
                </a:solidFill>
                <a:latin typeface="IBM Plex Sans"/>
                <a:cs typeface="Arial"/>
              </a:rPr>
              <a:t>Ansattes adgang via browser og fagsystem (Sikker browseropstart)</a:t>
            </a:r>
            <a:endParaRPr kumimoji="0" lang="da-DK" sz="105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56" name="Arrow: Pentagon 50">
            <a:extLst>
              <a:ext uri="{FF2B5EF4-FFF2-40B4-BE49-F238E27FC236}">
                <a16:creationId xmlns:a16="http://schemas.microsoft.com/office/drawing/2014/main" id="{28EEA5E5-89B3-D442-87F9-28CBD84E7F08}"/>
              </a:ext>
            </a:extLst>
          </p:cNvPr>
          <p:cNvSpPr/>
          <p:nvPr/>
        </p:nvSpPr>
        <p:spPr>
          <a:xfrm>
            <a:off x="3250764" y="5944463"/>
            <a:ext cx="6876398" cy="204876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050" dirty="0">
                <a:solidFill>
                  <a:schemeClr val="tx1"/>
                </a:solidFill>
                <a:latin typeface="IBM Plex Sans"/>
                <a:cs typeface="Arial"/>
              </a:rPr>
              <a:t>Ansattes adgang via browser og MOCES</a:t>
            </a:r>
            <a:endParaRPr kumimoji="0" lang="da-DK" sz="105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57" name="Arrow: Pentagon 50">
            <a:extLst>
              <a:ext uri="{FF2B5EF4-FFF2-40B4-BE49-F238E27FC236}">
                <a16:creationId xmlns:a16="http://schemas.microsoft.com/office/drawing/2014/main" id="{28EEA5E5-89B3-D442-87F9-28CBD84E7F08}"/>
              </a:ext>
            </a:extLst>
          </p:cNvPr>
          <p:cNvSpPr/>
          <p:nvPr/>
        </p:nvSpPr>
        <p:spPr>
          <a:xfrm>
            <a:off x="3250764" y="6223426"/>
            <a:ext cx="6876398" cy="204876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050" dirty="0">
                <a:solidFill>
                  <a:schemeClr val="tx1"/>
                </a:solidFill>
                <a:latin typeface="IBM Plex Sans"/>
                <a:cs typeface="Arial"/>
              </a:rPr>
              <a:t>Ansattes adgang via browser og egne identitetsmidler</a:t>
            </a:r>
            <a:endParaRPr kumimoji="0" lang="da-DK" sz="105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58" name="Arrow: Pentagon 50">
            <a:extLst>
              <a:ext uri="{FF2B5EF4-FFF2-40B4-BE49-F238E27FC236}">
                <a16:creationId xmlns:a16="http://schemas.microsoft.com/office/drawing/2014/main" id="{28EEA5E5-89B3-D442-87F9-28CBD84E7F08}"/>
              </a:ext>
            </a:extLst>
          </p:cNvPr>
          <p:cNvSpPr/>
          <p:nvPr/>
        </p:nvSpPr>
        <p:spPr>
          <a:xfrm>
            <a:off x="3250764" y="6496673"/>
            <a:ext cx="6876398" cy="204876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60960" rIns="36000" bIns="60960" rtlCol="0" anchor="ctr"/>
          <a:lstStyle/>
          <a:p>
            <a:pPr lvl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defRPr/>
            </a:pPr>
            <a:r>
              <a:rPr lang="da-DK" sz="1050" dirty="0">
                <a:solidFill>
                  <a:schemeClr val="tx1"/>
                </a:solidFill>
                <a:latin typeface="IBM Plex Sans"/>
                <a:cs typeface="Arial"/>
              </a:rPr>
              <a:t>Borgeres adgang via browser: Webløsning der tilgår Nemlog-in3 via SEB</a:t>
            </a:r>
            <a:endParaRPr kumimoji="0" lang="da-DK" sz="105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IBM Plex Sans"/>
              <a:cs typeface="Arial"/>
            </a:endParaRPr>
          </a:p>
        </p:txBody>
      </p:sp>
      <p:sp>
        <p:nvSpPr>
          <p:cNvPr id="60" name="Rektangel 59"/>
          <p:cNvSpPr/>
          <p:nvPr/>
        </p:nvSpPr>
        <p:spPr>
          <a:xfrm>
            <a:off x="106343" y="5854633"/>
            <a:ext cx="2043716" cy="8604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000" tIns="36000" rtlCol="0" anchor="t" anchorCtr="0"/>
          <a:lstStyle/>
          <a:p>
            <a:r>
              <a:rPr lang="da-DK" sz="1100" dirty="0">
                <a:solidFill>
                  <a:schemeClr val="tx1"/>
                </a:solidFill>
              </a:rPr>
              <a:t>Farveguide</a:t>
            </a:r>
          </a:p>
        </p:txBody>
      </p:sp>
      <p:sp>
        <p:nvSpPr>
          <p:cNvPr id="61" name="TextBox 58">
            <a:extLst>
              <a:ext uri="{FF2B5EF4-FFF2-40B4-BE49-F238E27FC236}">
                <a16:creationId xmlns:a16="http://schemas.microsoft.com/office/drawing/2014/main" id="{797D213C-5EE4-470E-ACE0-943C9CE99D79}"/>
              </a:ext>
            </a:extLst>
          </p:cNvPr>
          <p:cNvSpPr txBox="1"/>
          <p:nvPr/>
        </p:nvSpPr>
        <p:spPr>
          <a:xfrm>
            <a:off x="127987" y="6074271"/>
            <a:ext cx="2002795" cy="177918"/>
          </a:xfrm>
          <a:prstGeom prst="rect">
            <a:avLst/>
          </a:prstGeom>
          <a:solidFill>
            <a:srgbClr val="B9CBD4"/>
          </a:solidFill>
          <a:ln>
            <a:noFill/>
          </a:ln>
        </p:spPr>
        <p:txBody>
          <a:bodyPr wrap="square" lIns="36000" tIns="0" rIns="0" bIns="0" rtlCol="0" anchor="ctr" anchorCtr="0">
            <a:noAutofit/>
          </a:bodyPr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Nuværende løsninger</a:t>
            </a:r>
          </a:p>
        </p:txBody>
      </p:sp>
      <p:sp>
        <p:nvSpPr>
          <p:cNvPr id="62" name="TextBox 58">
            <a:extLst>
              <a:ext uri="{FF2B5EF4-FFF2-40B4-BE49-F238E27FC236}">
                <a16:creationId xmlns:a16="http://schemas.microsoft.com/office/drawing/2014/main" id="{797D213C-5EE4-470E-ACE0-943C9CE99D79}"/>
              </a:ext>
            </a:extLst>
          </p:cNvPr>
          <p:cNvSpPr txBox="1"/>
          <p:nvPr/>
        </p:nvSpPr>
        <p:spPr>
          <a:xfrm>
            <a:off x="127987" y="6228029"/>
            <a:ext cx="2002795" cy="177918"/>
          </a:xfrm>
          <a:prstGeom prst="rect">
            <a:avLst/>
          </a:prstGeom>
          <a:solidFill>
            <a:srgbClr val="00476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6000" rtlCol="0" anchor="ctr"/>
          <a:lstStyle>
            <a:defPPr>
              <a:defRPr lang="da-DK"/>
            </a:defPPr>
            <a:lvl1pPr marR="0" lvl="0" indent="0" defTabSz="609585" fontAlgn="base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1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IBM Plex Sans"/>
                <a:cs typeface="Arial"/>
              </a:defRPr>
            </a:lvl1pPr>
          </a:lstStyle>
          <a:p>
            <a:r>
              <a:rPr lang="da-DK" sz="1000" dirty="0"/>
              <a:t>Fremtidige løsninger DIGST</a:t>
            </a:r>
          </a:p>
        </p:txBody>
      </p:sp>
      <p:sp>
        <p:nvSpPr>
          <p:cNvPr id="63" name="TextBox 58">
            <a:extLst>
              <a:ext uri="{FF2B5EF4-FFF2-40B4-BE49-F238E27FC236}">
                <a16:creationId xmlns:a16="http://schemas.microsoft.com/office/drawing/2014/main" id="{797D213C-5EE4-470E-ACE0-943C9CE99D79}"/>
              </a:ext>
            </a:extLst>
          </p:cNvPr>
          <p:cNvSpPr txBox="1"/>
          <p:nvPr/>
        </p:nvSpPr>
        <p:spPr>
          <a:xfrm>
            <a:off x="127987" y="6380197"/>
            <a:ext cx="2002795" cy="17791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lIns="36000" tIns="0" rIns="0" bIns="0" rtlCol="0" anchor="ctr" anchorCtr="0">
            <a:noAutofit/>
          </a:bodyPr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Fremtidige løsninger SDS</a:t>
            </a:r>
          </a:p>
        </p:txBody>
      </p:sp>
      <p:sp>
        <p:nvSpPr>
          <p:cNvPr id="64" name="TextBox 58">
            <a:extLst>
              <a:ext uri="{FF2B5EF4-FFF2-40B4-BE49-F238E27FC236}">
                <a16:creationId xmlns:a16="http://schemas.microsoft.com/office/drawing/2014/main" id="{797D213C-5EE4-470E-ACE0-943C9CE99D79}"/>
              </a:ext>
            </a:extLst>
          </p:cNvPr>
          <p:cNvSpPr txBox="1"/>
          <p:nvPr/>
        </p:nvSpPr>
        <p:spPr>
          <a:xfrm>
            <a:off x="127987" y="6535082"/>
            <a:ext cx="2002613" cy="18004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wrap="square" lIns="36000" tIns="0" rIns="0" bIns="0" rtlCol="0" anchor="ctr" anchorCtr="0">
            <a:noAutofit/>
          </a:bodyPr>
          <a:lstStyle/>
          <a:p>
            <a:pPr marL="0" marR="0" lvl="0" indent="0" algn="l" defTabSz="609585" rtl="0" eaLnBrk="1" fontAlgn="base" latinLnBrk="0" hangingPunct="1">
              <a:lnSpc>
                <a:spcPct val="108000"/>
              </a:lnSpc>
              <a:spcBef>
                <a:spcPct val="54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IBM Plex Sans"/>
                <a:ea typeface="+mn-ea"/>
                <a:cs typeface="Arial"/>
              </a:rPr>
              <a:t>Parternes test mod SDS løsninger</a:t>
            </a:r>
          </a:p>
        </p:txBody>
      </p:sp>
    </p:spTree>
    <p:extLst>
      <p:ext uri="{BB962C8B-B14F-4D97-AF65-F5344CB8AC3E}">
        <p14:creationId xmlns:p14="http://schemas.microsoft.com/office/powerpoint/2010/main" val="610064126"/>
      </p:ext>
    </p:extLst>
  </p:cSld>
  <p:clrMapOvr>
    <a:masterClrMapping/>
  </p:clrMapOvr>
</p:sld>
</file>

<file path=ppt/theme/theme1.xml><?xml version="1.0" encoding="utf-8"?>
<a:theme xmlns:a="http://schemas.openxmlformats.org/drawingml/2006/main" name="Sundhedsdatastyrelsen tema">
  <a:themeElements>
    <a:clrScheme name="Sundhedsdatastyrelsen farver">
      <a:dk1>
        <a:sysClr val="windowText" lastClr="000000"/>
      </a:dk1>
      <a:lt1>
        <a:sysClr val="window" lastClr="FFFFFF"/>
      </a:lt1>
      <a:dk2>
        <a:srgbClr val="425C6C"/>
      </a:dk2>
      <a:lt2>
        <a:srgbClr val="EEF1F4"/>
      </a:lt2>
      <a:accent1>
        <a:srgbClr val="007EC5"/>
      </a:accent1>
      <a:accent2>
        <a:srgbClr val="BFE600"/>
      </a:accent2>
      <a:accent3>
        <a:srgbClr val="5C8096"/>
      </a:accent3>
      <a:accent4>
        <a:srgbClr val="FFD400"/>
      </a:accent4>
      <a:accent5>
        <a:srgbClr val="005B8D"/>
      </a:accent5>
      <a:accent6>
        <a:srgbClr val="53A71C"/>
      </a:accent6>
      <a:hlink>
        <a:srgbClr val="005B8D"/>
      </a:hlink>
      <a:folHlink>
        <a:srgbClr val="005B8D"/>
      </a:folHlink>
    </a:clrScheme>
    <a:fontScheme name="Sundhedsdatastyrelsen fonte">
      <a:majorFont>
        <a:latin typeface="Corbel"/>
        <a:ea typeface=""/>
        <a:cs typeface=""/>
      </a:majorFont>
      <a:minorFont>
        <a:latin typeface="Calibri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S_Præsentation_16_9.potx" id="{E7B8FA2B-6B1A-43C9-B1AD-685FF0D3F3E7}" vid="{FA177814-1B39-48C0-BCD1-7499A43384B3}"/>
    </a:ext>
  </a:extLst>
</a:theme>
</file>

<file path=ppt/theme/theme2.xml><?xml version="1.0" encoding="utf-8"?>
<a:theme xmlns:a="http://schemas.openxmlformats.org/drawingml/2006/main" name="Office-tema">
  <a:themeElements>
    <a:clrScheme name="Kont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ont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BCF42E3CE643E4BA18CCB6DB135931A" ma:contentTypeVersion="8" ma:contentTypeDescription="Opret et nyt dokument." ma:contentTypeScope="" ma:versionID="757f52ea2019ece2fad30349bb1fe337">
  <xsd:schema xmlns:xsd="http://www.w3.org/2001/XMLSchema" xmlns:xs="http://www.w3.org/2001/XMLSchema" xmlns:p="http://schemas.microsoft.com/office/2006/metadata/properties" xmlns:ns2="04d4ca10-ca34-47c2-8948-e5c67066a00e" targetNamespace="http://schemas.microsoft.com/office/2006/metadata/properties" ma:root="true" ma:fieldsID="1468ab2a61d4a246575c9f886b35f93d" ns2:_="">
    <xsd:import namespace="04d4ca10-ca34-47c2-8948-e5c67066a00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d4ca10-ca34-47c2-8948-e5c67066a0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dhol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FBC6707-2B9F-405B-9996-122266E6A3E7}">
  <ds:schemaRefs>
    <ds:schemaRef ds:uri="04d4ca10-ca34-47c2-8948-e5c67066a00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4E5E8421-B06B-45BA-A62E-85B6A0D8C4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BE44029-2AEC-4C2E-88BE-CF25FC0117B7}">
  <ds:schemaRefs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04d4ca10-ca34-47c2-8948-e5c67066a00e"/>
    <ds:schemaRef ds:uri="http://schemas.microsoft.com/office/2006/metadata/properties"/>
    <ds:schemaRef ds:uri="http://www.w3.org/XML/1998/namespace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733</Words>
  <Application>Microsoft Macintosh PowerPoint</Application>
  <PresentationFormat>Widescreen</PresentationFormat>
  <Paragraphs>127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Corbel</vt:lpstr>
      <vt:lpstr>IBM Plex Sans</vt:lpstr>
      <vt:lpstr>Sundhedsdatastyrelsen tema</vt:lpstr>
      <vt:lpstr>Overgang til MitID/NemLog-in3/OCES3 –   FMK teknikermøde</vt:lpstr>
      <vt:lpstr>Dagsordenspunkter</vt:lpstr>
      <vt:lpstr>Fællesoffentlig overgang fra NemID til MitID</vt:lpstr>
      <vt:lpstr>Faseopdelt tilpasning af den nationale sundhedsinfrastruktur (NSP, SEB) </vt:lpstr>
      <vt:lpstr>Medarbejdervendte integrationer fase 1</vt:lpstr>
      <vt:lpstr>AS-IS medarbejdervendte fagsystemintegrationer – MOCES </vt:lpstr>
      <vt:lpstr>TO-BE medarbejdervendte fagsystemintegrationer – MOCES3</vt:lpstr>
      <vt:lpstr>TO-BE medarbejdervendte fagsystemintegrationer – MitID Erhverv</vt:lpstr>
      <vt:lpstr>TO-BE medarbejdervendte fagsystemintegrationer – Lokal IdP</vt:lpstr>
      <vt:lpstr>Borgervendte integrationer fase 1</vt:lpstr>
      <vt:lpstr>AS-IS borgervendte løsninger – WEB med integrationer til FMK</vt:lpstr>
      <vt:lpstr>TO-BE borgervendte løsninger – WEB med integrationer til FMK</vt:lpstr>
      <vt:lpstr>Systemintegration – fase 1</vt:lpstr>
      <vt:lpstr>Systemintegrationer – AS IS</vt:lpstr>
      <vt:lpstr>Systemintegrationer – TO BE</vt:lpstr>
      <vt:lpstr>Adgang til FMK-Online</vt:lpstr>
      <vt:lpstr>Adgang til FMK-Online AS-IS</vt:lpstr>
      <vt:lpstr>Adgang til FMK-Online TO-BE</vt:lpstr>
      <vt:lpstr>Tidsplan for klargøring af national infrastruktur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NDIS workshop med regionerne vedr. MOCES3</dc:title>
  <dc:creator>Christian Gasser</dc:creator>
  <cp:lastModifiedBy>Christian Gasser</cp:lastModifiedBy>
  <cp:revision>1</cp:revision>
  <dcterms:created xsi:type="dcterms:W3CDTF">2020-10-05T14:41:51Z</dcterms:created>
  <dcterms:modified xsi:type="dcterms:W3CDTF">2021-11-09T12:22:13Z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0x0101009BCF42E3CE643E4BA18CCB6DB135931A</vt:lpwstr>
  </property>
</Properties>
</file>