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56" r:id="rId5"/>
    <p:sldId id="363" r:id="rId6"/>
    <p:sldId id="378" r:id="rId7"/>
    <p:sldId id="379" r:id="rId8"/>
  </p:sldIdLst>
  <p:sldSz cx="9144000" cy="6858000" type="screen4x3"/>
  <p:notesSz cx="7099300" cy="10234613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sben Andreas Dalsgaard" initials="EAD" lastIdx="30" clrIdx="0"/>
  <p:cmAuthor id="1" name="Bent Bilstrup" initials="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9220"/>
    <a:srgbClr val="3F5279"/>
    <a:srgbClr val="335139"/>
    <a:srgbClr val="F872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60" autoAdjust="0"/>
    <p:restoredTop sz="98046" autoAdjust="0"/>
  </p:normalViewPr>
  <p:slideViewPr>
    <p:cSldViewPr>
      <p:cViewPr>
        <p:scale>
          <a:sx n="200" d="100"/>
          <a:sy n="200" d="100"/>
        </p:scale>
        <p:origin x="-1688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commentAuthors" Target="commentAuthors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55AE90F9-57BD-4739-8FC9-15D49D2F61AD}" type="datetimeFigureOut">
              <a:rPr lang="da-DK"/>
              <a:t>20/05/15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da-DK"/>
              <a:t>Klik for at redigere i master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857BC816-F178-4B21-AFCF-C79BA1D267DC}" type="slidenum">
              <a:rPr lang="da-DK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72125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7BC816-F178-4B21-AFCF-C79BA1D267DC}" type="slidenum">
              <a:rPr lang="da-DK"/>
              <a:t>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03008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baseline="0" dirty="0" smtClean="0"/>
              <a:t>Relativt statisk (derfor </a:t>
            </a:r>
            <a:r>
              <a:rPr lang="da-DK" baseline="0" dirty="0" err="1" smtClean="0"/>
              <a:t>replikering</a:t>
            </a:r>
            <a:r>
              <a:rPr lang="da-DK" baseline="0" dirty="0" smtClean="0"/>
              <a:t> af </a:t>
            </a:r>
            <a:r>
              <a:rPr lang="da-DK" baseline="0" dirty="0" err="1" smtClean="0"/>
              <a:t>opl.</a:t>
            </a:r>
            <a:r>
              <a:rPr lang="da-DK" baseline="0" dirty="0" smtClean="0"/>
              <a:t>), ikke-personhenførbare data, relativt store datamængder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7BC816-F178-4B21-AFCF-C79BA1D267DC}" type="slidenum">
              <a:rPr lang="da-DK" smtClean="0"/>
              <a:t>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5279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noFill/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da-DK" dirty="0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  <p:pic>
        <p:nvPicPr>
          <p:cNvPr id="4" name="Billed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83725"/>
            <a:ext cx="3031848" cy="52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96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11507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indhold (+und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47133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  <p:sp>
        <p:nvSpPr>
          <p:cNvPr id="7" name="Pladsholder til tekst 2"/>
          <p:cNvSpPr>
            <a:spLocks noGrp="1"/>
          </p:cNvSpPr>
          <p:nvPr>
            <p:ph type="body" idx="13"/>
          </p:nvPr>
        </p:nvSpPr>
        <p:spPr>
          <a:xfrm>
            <a:off x="251520" y="773014"/>
            <a:ext cx="864096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193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noFill/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7188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251520" y="773906"/>
            <a:ext cx="4244280" cy="535225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773906"/>
            <a:ext cx="4244280" cy="535225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0533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indhold (+und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251520" y="1412776"/>
            <a:ext cx="4244280" cy="47133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244280" cy="47133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  <p:sp>
        <p:nvSpPr>
          <p:cNvPr id="8" name="Pladsholder til tekst 2"/>
          <p:cNvSpPr>
            <a:spLocks noGrp="1"/>
          </p:cNvSpPr>
          <p:nvPr>
            <p:ph type="body" idx="13"/>
          </p:nvPr>
        </p:nvSpPr>
        <p:spPr>
          <a:xfrm>
            <a:off x="251520" y="773014"/>
            <a:ext cx="864096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5849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251520" y="773014"/>
            <a:ext cx="424847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251520" y="1412776"/>
            <a:ext cx="4245868" cy="47133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4008" y="773014"/>
            <a:ext cx="424847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1412776"/>
            <a:ext cx="4247455" cy="47133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3142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8402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n titel (+und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  <p:sp>
        <p:nvSpPr>
          <p:cNvPr id="6" name="Pladsholder til tekst 2"/>
          <p:cNvSpPr>
            <a:spLocks noGrp="1"/>
          </p:cNvSpPr>
          <p:nvPr>
            <p:ph type="body" idx="13"/>
          </p:nvPr>
        </p:nvSpPr>
        <p:spPr>
          <a:xfrm>
            <a:off x="251520" y="773014"/>
            <a:ext cx="864096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4475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0894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3046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55576" y="4800600"/>
            <a:ext cx="7559824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a-DK" dirty="0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755576" y="612775"/>
            <a:ext cx="7559824" cy="41148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755576" y="5367338"/>
            <a:ext cx="7559824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3967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5789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7164288" y="260648"/>
            <a:ext cx="1759024" cy="5851525"/>
          </a:xfrm>
          <a:noFill/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a-DK" dirty="0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251520" y="274638"/>
            <a:ext cx="6768752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06865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1.png"/><Relationship Id="rId17" Type="http://schemas.openxmlformats.org/officeDocument/2006/relationships/image" Target="../media/image2.png"/><Relationship Id="rId18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7200" y="4050000"/>
            <a:ext cx="4459233" cy="2356109"/>
          </a:xfrm>
          <a:prstGeom prst="rect">
            <a:avLst/>
          </a:prstGeom>
        </p:spPr>
      </p:pic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1" y="-2"/>
            <a:ext cx="9144000" cy="715681"/>
          </a:xfrm>
          <a:prstGeom prst="rect">
            <a:avLst/>
          </a:prstGeom>
          <a:blipFill dpi="0" rotWithShape="1">
            <a:blip r:embed="rId17"/>
            <a:srcRect/>
            <a:stretch>
              <a:fillRect/>
            </a:stretch>
          </a:blipFill>
        </p:spPr>
        <p:txBody>
          <a:bodyPr vert="horz" lIns="360000" tIns="45720" rIns="720000" bIns="45720" rtlCol="0" anchor="ctr">
            <a:normAutofit/>
          </a:bodyPr>
          <a:lstStyle/>
          <a:p>
            <a:r>
              <a:rPr lang="da-DK" dirty="0" smtClean="0"/>
              <a:t>Klik for at redigere i master</a:t>
            </a:r>
            <a:endParaRPr lang="da-DK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251520" y="774230"/>
            <a:ext cx="8640960" cy="5351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 smtClean="0"/>
              <a:t>Klik for at redigere i master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5004048" y="6526800"/>
            <a:ext cx="3471664" cy="331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7C8796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8541932" y="6526800"/>
            <a:ext cx="602068" cy="331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7C8796"/>
                </a:solidFill>
              </a:defRPr>
            </a:lvl1pPr>
          </a:lstStyle>
          <a:p>
            <a:fld id="{FEB7A26A-9D65-4396-950F-D73F47C3DDA2}" type="slidenum">
              <a:rPr lang="da-DK" smtClean="0"/>
              <a:pPr/>
              <a:t>‹nr.›</a:t>
            </a:fld>
            <a:endParaRPr lang="da-DK" dirty="0"/>
          </a:p>
        </p:txBody>
      </p:sp>
      <p:cxnSp>
        <p:nvCxnSpPr>
          <p:cNvPr id="8" name="Lige forbindelse 7"/>
          <p:cNvCxnSpPr/>
          <p:nvPr/>
        </p:nvCxnSpPr>
        <p:spPr>
          <a:xfrm>
            <a:off x="0" y="6525344"/>
            <a:ext cx="914400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0516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62" r:id="rId6"/>
    <p:sldLayoutId id="2147483653" r:id="rId7"/>
    <p:sldLayoutId id="2147483654" r:id="rId8"/>
    <p:sldLayoutId id="2147483663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600" kern="1200" cap="all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ts val="2400"/>
        </a:lnSpc>
        <a:spcBef>
          <a:spcPct val="20000"/>
        </a:spcBef>
        <a:buClr>
          <a:schemeClr val="accent1"/>
        </a:buClr>
        <a:buSzPct val="75000"/>
        <a:buFontTx/>
        <a:buBlip>
          <a:blip r:embed="rId18"/>
        </a:buBlip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541338" indent="-271463" algn="l" defTabSz="914400" rtl="0" eaLnBrk="1" latinLnBrk="0" hangingPunct="1">
        <a:lnSpc>
          <a:spcPts val="2400"/>
        </a:lnSpc>
        <a:spcBef>
          <a:spcPct val="20000"/>
        </a:spcBef>
        <a:buClr>
          <a:schemeClr val="accent1"/>
        </a:buClr>
        <a:buFont typeface="Arial" pitchFamily="34" charset="0"/>
        <a:buChar char="-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00113" indent="-276225" algn="l" defTabSz="914400" rtl="0" eaLnBrk="1" latinLnBrk="0" hangingPunct="1">
        <a:lnSpc>
          <a:spcPts val="2400"/>
        </a:lnSpc>
        <a:spcBef>
          <a:spcPct val="20000"/>
        </a:spcBef>
        <a:buClr>
          <a:schemeClr val="accent1"/>
        </a:buClr>
        <a:buFont typeface="Arial" pitchFamily="34" charset="0"/>
        <a:buChar char="•"/>
        <a:tabLst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258888" indent="-273050" algn="l" defTabSz="914400" rtl="0" eaLnBrk="1" latinLnBrk="0" hangingPunct="1">
        <a:lnSpc>
          <a:spcPts val="2400"/>
        </a:lnSpc>
        <a:spcBef>
          <a:spcPct val="20000"/>
        </a:spcBef>
        <a:buClr>
          <a:schemeClr val="accent1"/>
        </a:buClr>
        <a:buFont typeface="Arial" pitchFamily="34" charset="0"/>
        <a:buChar char="­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616075" indent="-274638" algn="l" defTabSz="1433513" rtl="0" eaLnBrk="1" latinLnBrk="0" hangingPunct="1">
        <a:lnSpc>
          <a:spcPts val="2400"/>
        </a:lnSpc>
        <a:spcBef>
          <a:spcPct val="20000"/>
        </a:spcBef>
        <a:buClr>
          <a:schemeClr val="accent1"/>
        </a:buClr>
        <a:buFont typeface="Arial" pitchFamily="34" charset="0"/>
        <a:buChar char="»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nspop.dk/display/PFN/Opbygning+af+udstillingsdata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844824"/>
            <a:ext cx="7772400" cy="2619722"/>
          </a:xfrm>
        </p:spPr>
        <p:txBody>
          <a:bodyPr/>
          <a:lstStyle/>
          <a:p>
            <a:r>
              <a:rPr lang="da-DK" dirty="0"/>
              <a:t>Testdata </a:t>
            </a:r>
            <a:r>
              <a:rPr lang="da-DK" dirty="0" smtClean="0"/>
              <a:t/>
            </a:r>
            <a:br>
              <a:rPr lang="da-DK" dirty="0" smtClean="0"/>
            </a:br>
            <a:r>
              <a:rPr lang="da-DK" dirty="0"/>
              <a:t/>
            </a:r>
            <a:br>
              <a:rPr lang="da-DK" dirty="0"/>
            </a:br>
            <a:r>
              <a:rPr lang="da-DK" sz="1600" dirty="0" smtClean="0">
                <a:solidFill>
                  <a:schemeClr val="tx1"/>
                </a:solidFill>
              </a:rPr>
              <a:t>20. maj 2015</a:t>
            </a:r>
            <a:endParaRPr lang="da-DK" sz="1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 dirty="0"/>
          </a:p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5338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dirty="0"/>
              <a:t>FMK - Mange Aktører </a:t>
            </a:r>
          </a:p>
        </p:txBody>
      </p:sp>
      <p:sp>
        <p:nvSpPr>
          <p:cNvPr id="3" name="Pladsholder til dias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2</a:t>
            </a:fld>
            <a:endParaRPr lang="da-DK"/>
          </a:p>
        </p:txBody>
      </p:sp>
      <p:cxnSp>
        <p:nvCxnSpPr>
          <p:cNvPr id="77" name="Lige forbindelse 76"/>
          <p:cNvCxnSpPr>
            <a:endCxn id="58" idx="0"/>
          </p:cNvCxnSpPr>
          <p:nvPr/>
        </p:nvCxnSpPr>
        <p:spPr>
          <a:xfrm flipH="1">
            <a:off x="4463988" y="2060767"/>
            <a:ext cx="3168254" cy="1728273"/>
          </a:xfrm>
          <a:prstGeom prst="line">
            <a:avLst/>
          </a:prstGeom>
          <a:ln w="38100" cap="flat" cmpd="sng">
            <a:solidFill>
              <a:srgbClr val="254061"/>
            </a:solidFill>
            <a:miter lim="800000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Lige forbindelse 61"/>
          <p:cNvCxnSpPr>
            <a:stCxn id="78" idx="2"/>
            <a:endCxn id="58" idx="0"/>
          </p:cNvCxnSpPr>
          <p:nvPr/>
        </p:nvCxnSpPr>
        <p:spPr>
          <a:xfrm>
            <a:off x="1259534" y="2060767"/>
            <a:ext cx="3204454" cy="1728273"/>
          </a:xfrm>
          <a:prstGeom prst="line">
            <a:avLst/>
          </a:prstGeom>
          <a:ln w="38100" cap="flat" cmpd="sng">
            <a:solidFill>
              <a:srgbClr val="254061"/>
            </a:solidFill>
            <a:miter lim="800000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Afrundet rektangel 57"/>
          <p:cNvSpPr/>
          <p:nvPr/>
        </p:nvSpPr>
        <p:spPr>
          <a:xfrm>
            <a:off x="3563888" y="3789040"/>
            <a:ext cx="1800200" cy="720080"/>
          </a:xfrm>
          <a:prstGeom prst="roundRect">
            <a:avLst/>
          </a:prstGeom>
          <a:solidFill>
            <a:srgbClr val="87ACD3"/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 defTabSz="914400"/>
            <a:endParaRPr lang="da-DK" kern="0" dirty="0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49" name="Afrundet rektangel 48"/>
          <p:cNvSpPr/>
          <p:nvPr/>
        </p:nvSpPr>
        <p:spPr>
          <a:xfrm>
            <a:off x="2141730" y="1340768"/>
            <a:ext cx="1439964" cy="719999"/>
          </a:xfrm>
          <a:prstGeom prst="roundRect">
            <a:avLst/>
          </a:prstGeom>
          <a:solidFill>
            <a:srgbClr val="87ACD3"/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 defTabSz="914400"/>
            <a:endParaRPr lang="da-DK" kern="0" dirty="0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51" name="Afrundet rektangel 50"/>
          <p:cNvSpPr/>
          <p:nvPr/>
        </p:nvSpPr>
        <p:spPr>
          <a:xfrm>
            <a:off x="6948264" y="1340768"/>
            <a:ext cx="1439964" cy="719999"/>
          </a:xfrm>
          <a:prstGeom prst="roundRect">
            <a:avLst/>
          </a:prstGeom>
          <a:solidFill>
            <a:srgbClr val="87ACD3"/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 defTabSz="914400"/>
            <a:endParaRPr lang="da-DK" kern="0" dirty="0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78" name="Afrundet rektangel 77"/>
          <p:cNvSpPr/>
          <p:nvPr/>
        </p:nvSpPr>
        <p:spPr>
          <a:xfrm>
            <a:off x="539552" y="1340768"/>
            <a:ext cx="1439964" cy="719999"/>
          </a:xfrm>
          <a:prstGeom prst="roundRect">
            <a:avLst/>
          </a:prstGeom>
          <a:solidFill>
            <a:srgbClr val="87ACD3"/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 defTabSz="914400"/>
            <a:endParaRPr lang="da-DK" kern="0" dirty="0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81" name="Afrundet rektangel 80"/>
          <p:cNvSpPr/>
          <p:nvPr/>
        </p:nvSpPr>
        <p:spPr>
          <a:xfrm>
            <a:off x="3743908" y="1340768"/>
            <a:ext cx="1439964" cy="719999"/>
          </a:xfrm>
          <a:prstGeom prst="roundRect">
            <a:avLst/>
          </a:prstGeom>
          <a:solidFill>
            <a:srgbClr val="87ACD3"/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 defTabSz="914400"/>
            <a:endParaRPr lang="da-DK" kern="0" dirty="0">
              <a:solidFill>
                <a:schemeClr val="bg1"/>
              </a:solidFill>
              <a:latin typeface="Century Gothic"/>
            </a:endParaRPr>
          </a:p>
        </p:txBody>
      </p:sp>
      <p:cxnSp>
        <p:nvCxnSpPr>
          <p:cNvPr id="82" name="Lige forbindelse 81"/>
          <p:cNvCxnSpPr>
            <a:stCxn id="49" idx="2"/>
            <a:endCxn id="58" idx="0"/>
          </p:cNvCxnSpPr>
          <p:nvPr/>
        </p:nvCxnSpPr>
        <p:spPr>
          <a:xfrm>
            <a:off x="2861712" y="2060767"/>
            <a:ext cx="1602276" cy="1728273"/>
          </a:xfrm>
          <a:prstGeom prst="line">
            <a:avLst/>
          </a:prstGeom>
          <a:ln w="38100" cap="flat" cmpd="sng">
            <a:solidFill>
              <a:srgbClr val="254061"/>
            </a:solidFill>
            <a:miter lim="800000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Lige forbindelse 82"/>
          <p:cNvCxnSpPr>
            <a:stCxn id="81" idx="2"/>
            <a:endCxn id="58" idx="0"/>
          </p:cNvCxnSpPr>
          <p:nvPr/>
        </p:nvCxnSpPr>
        <p:spPr>
          <a:xfrm>
            <a:off x="4463890" y="2060767"/>
            <a:ext cx="98" cy="1728273"/>
          </a:xfrm>
          <a:prstGeom prst="line">
            <a:avLst/>
          </a:prstGeom>
          <a:ln w="38100" cap="flat" cmpd="sng">
            <a:solidFill>
              <a:srgbClr val="254061"/>
            </a:solidFill>
            <a:miter lim="800000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Lige forbindelse 84"/>
          <p:cNvCxnSpPr>
            <a:stCxn id="50" idx="2"/>
            <a:endCxn id="58" idx="0"/>
          </p:cNvCxnSpPr>
          <p:nvPr/>
        </p:nvCxnSpPr>
        <p:spPr>
          <a:xfrm flipH="1">
            <a:off x="4463988" y="2060767"/>
            <a:ext cx="1602080" cy="1728273"/>
          </a:xfrm>
          <a:prstGeom prst="line">
            <a:avLst/>
          </a:prstGeom>
          <a:ln w="38100" cap="flat" cmpd="sng">
            <a:solidFill>
              <a:srgbClr val="254061"/>
            </a:solidFill>
            <a:miter lim="800000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kstfelt 33"/>
          <p:cNvSpPr txBox="1"/>
          <p:nvPr/>
        </p:nvSpPr>
        <p:spPr>
          <a:xfrm>
            <a:off x="4139952" y="3933056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 smtClean="0"/>
              <a:t>FMK</a:t>
            </a:r>
            <a:endParaRPr lang="da-DK" dirty="0"/>
          </a:p>
        </p:txBody>
      </p:sp>
      <p:sp>
        <p:nvSpPr>
          <p:cNvPr id="88" name="Tekstfelt 87"/>
          <p:cNvSpPr txBox="1"/>
          <p:nvPr/>
        </p:nvSpPr>
        <p:spPr>
          <a:xfrm>
            <a:off x="7308304" y="1556792"/>
            <a:ext cx="608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 smtClean="0"/>
              <a:t>EPJ</a:t>
            </a:r>
            <a:endParaRPr lang="da-DK" dirty="0"/>
          </a:p>
        </p:txBody>
      </p:sp>
      <p:sp>
        <p:nvSpPr>
          <p:cNvPr id="89" name="Tekstfelt 88"/>
          <p:cNvSpPr txBox="1"/>
          <p:nvPr/>
        </p:nvSpPr>
        <p:spPr>
          <a:xfrm>
            <a:off x="971600" y="1556792"/>
            <a:ext cx="6335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 smtClean="0"/>
              <a:t>EOJ</a:t>
            </a:r>
            <a:endParaRPr lang="da-DK" dirty="0"/>
          </a:p>
        </p:txBody>
      </p:sp>
      <p:sp>
        <p:nvSpPr>
          <p:cNvPr id="91" name="Tekstfelt 90"/>
          <p:cNvSpPr txBox="1"/>
          <p:nvPr/>
        </p:nvSpPr>
        <p:spPr>
          <a:xfrm>
            <a:off x="4211960" y="1556792"/>
            <a:ext cx="608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 smtClean="0"/>
              <a:t>EPJ</a:t>
            </a:r>
            <a:endParaRPr lang="da-DK" dirty="0"/>
          </a:p>
        </p:txBody>
      </p:sp>
      <p:cxnSp>
        <p:nvCxnSpPr>
          <p:cNvPr id="21" name="Lige forbindelse 20"/>
          <p:cNvCxnSpPr>
            <a:endCxn id="58" idx="3"/>
          </p:cNvCxnSpPr>
          <p:nvPr/>
        </p:nvCxnSpPr>
        <p:spPr>
          <a:xfrm flipH="1">
            <a:off x="5364088" y="4149080"/>
            <a:ext cx="1584176" cy="0"/>
          </a:xfrm>
          <a:prstGeom prst="line">
            <a:avLst/>
          </a:prstGeom>
          <a:ln w="38100" cap="flat" cmpd="sng">
            <a:solidFill>
              <a:srgbClr val="254061"/>
            </a:solidFill>
            <a:miter lim="800000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Ellipse 5"/>
          <p:cNvSpPr/>
          <p:nvPr/>
        </p:nvSpPr>
        <p:spPr>
          <a:xfrm>
            <a:off x="6948264" y="3573016"/>
            <a:ext cx="1656184" cy="1152128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5" name="Tekstfelt 24"/>
          <p:cNvSpPr txBox="1"/>
          <p:nvPr/>
        </p:nvSpPr>
        <p:spPr>
          <a:xfrm>
            <a:off x="7164288" y="3933056"/>
            <a:ext cx="1364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 smtClean="0">
                <a:solidFill>
                  <a:schemeClr val="bg1"/>
                </a:solidFill>
              </a:rPr>
              <a:t>FMK-online</a:t>
            </a:r>
          </a:p>
        </p:txBody>
      </p:sp>
      <p:sp>
        <p:nvSpPr>
          <p:cNvPr id="87" name="Tekstfelt 86"/>
          <p:cNvSpPr txBox="1"/>
          <p:nvPr/>
        </p:nvSpPr>
        <p:spPr>
          <a:xfrm>
            <a:off x="2555776" y="1556792"/>
            <a:ext cx="620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 smtClean="0"/>
              <a:t>LPS</a:t>
            </a:r>
            <a:endParaRPr lang="da-DK" dirty="0"/>
          </a:p>
        </p:txBody>
      </p:sp>
      <p:sp>
        <p:nvSpPr>
          <p:cNvPr id="50" name="Afrundet rektangel 49"/>
          <p:cNvSpPr/>
          <p:nvPr/>
        </p:nvSpPr>
        <p:spPr>
          <a:xfrm>
            <a:off x="5346086" y="1340768"/>
            <a:ext cx="1439964" cy="719999"/>
          </a:xfrm>
          <a:prstGeom prst="roundRect">
            <a:avLst/>
          </a:prstGeom>
          <a:solidFill>
            <a:srgbClr val="87ACD3"/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 defTabSz="914400"/>
            <a:endParaRPr lang="da-DK" kern="0" dirty="0">
              <a:solidFill>
                <a:schemeClr val="bg1"/>
              </a:solidFill>
              <a:latin typeface="Century Gothic"/>
            </a:endParaRPr>
          </a:p>
        </p:txBody>
      </p:sp>
      <p:sp>
        <p:nvSpPr>
          <p:cNvPr id="90" name="Tekstfelt 89"/>
          <p:cNvSpPr txBox="1"/>
          <p:nvPr/>
        </p:nvSpPr>
        <p:spPr>
          <a:xfrm>
            <a:off x="5724128" y="1556792"/>
            <a:ext cx="620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 smtClean="0"/>
              <a:t>LPS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5582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dirty="0" smtClean="0"/>
              <a:t>FMK – Mange aktører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3</a:t>
            </a:fld>
            <a:endParaRPr lang="da-DK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a-DK"/>
          </a:p>
        </p:txBody>
      </p:sp>
      <p:sp>
        <p:nvSpPr>
          <p:cNvPr id="7" name="Pladsholder til indhold 2"/>
          <p:cNvSpPr>
            <a:spLocks noGrp="1"/>
          </p:cNvSpPr>
          <p:nvPr>
            <p:ph idx="1"/>
          </p:nvPr>
        </p:nvSpPr>
        <p:spPr>
          <a:xfrm>
            <a:off x="251520" y="774230"/>
            <a:ext cx="8640960" cy="5351934"/>
          </a:xfrm>
        </p:spPr>
        <p:txBody>
          <a:bodyPr/>
          <a:lstStyle/>
          <a:p>
            <a:endParaRPr lang="da-DK" dirty="0" smtClean="0"/>
          </a:p>
          <a:p>
            <a:endParaRPr lang="da-DK" dirty="0"/>
          </a:p>
          <a:p>
            <a:r>
              <a:rPr lang="da-DK" dirty="0" smtClean="0"/>
              <a:t>Det giver et utal af kombinationsmuligheder</a:t>
            </a:r>
          </a:p>
          <a:p>
            <a:r>
              <a:rPr lang="da-DK" dirty="0" smtClean="0"/>
              <a:t>Derfor kan det være svært at lokalisere hvor fejl er opstået</a:t>
            </a:r>
          </a:p>
          <a:p>
            <a:r>
              <a:rPr lang="da-DK" dirty="0" smtClean="0"/>
              <a:t>Ved at have ”ens” FMK</a:t>
            </a:r>
            <a:r>
              <a:rPr lang="da-DK" dirty="0"/>
              <a:t>-</a:t>
            </a:r>
            <a:r>
              <a:rPr lang="da-DK" dirty="0" smtClean="0"/>
              <a:t>testdata tilgængelige </a:t>
            </a:r>
            <a:r>
              <a:rPr lang="da-DK" dirty="0"/>
              <a:t>for </a:t>
            </a:r>
            <a:r>
              <a:rPr lang="da-DK" dirty="0" smtClean="0"/>
              <a:t>alle vil uhensigtsmæssigheder kunne findes tidligere</a:t>
            </a:r>
          </a:p>
          <a:p>
            <a:pPr lvl="1"/>
            <a:r>
              <a:rPr lang="da-DK" dirty="0"/>
              <a:t>FMK-testdata </a:t>
            </a:r>
            <a:r>
              <a:rPr lang="da-DK" dirty="0" smtClean="0"/>
              <a:t>er </a:t>
            </a:r>
            <a:r>
              <a:rPr lang="da-DK" dirty="0"/>
              <a:t>produceret på forskellige </a:t>
            </a:r>
            <a:r>
              <a:rPr lang="da-DK" dirty="0" smtClean="0"/>
              <a:t>systemer for at sikre varians</a:t>
            </a:r>
          </a:p>
          <a:p>
            <a:r>
              <a:rPr lang="da-DK" dirty="0" smtClean="0">
                <a:hlinkClick r:id="rId2"/>
              </a:rPr>
              <a:t>Opbygning af udstillingsdata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66494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Hvordan kan de bruges?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da-DK" dirty="0" smtClean="0"/>
          </a:p>
          <a:p>
            <a:endParaRPr lang="da-DK" dirty="0"/>
          </a:p>
          <a:p>
            <a:r>
              <a:rPr lang="da-DK" dirty="0" smtClean="0"/>
              <a:t>I kan slå dem op i jeres eget system</a:t>
            </a:r>
          </a:p>
          <a:p>
            <a:endParaRPr lang="da-DK" dirty="0" smtClean="0"/>
          </a:p>
          <a:p>
            <a:endParaRPr lang="da-DK" dirty="0"/>
          </a:p>
          <a:p>
            <a:r>
              <a:rPr lang="da-DK" dirty="0" smtClean="0"/>
              <a:t>Kopiere dem med dump/</a:t>
            </a:r>
            <a:r>
              <a:rPr lang="da-DK" dirty="0" err="1" smtClean="0"/>
              <a:t>restore</a:t>
            </a:r>
            <a:r>
              <a:rPr lang="da-DK" dirty="0" smtClean="0"/>
              <a:t> til egne cpr-numre, og derefter teste med dem i eget system.</a:t>
            </a:r>
          </a:p>
          <a:p>
            <a:pPr marL="0" indent="0">
              <a:buNone/>
            </a:pPr>
            <a:endParaRPr lang="da-DK" dirty="0" smtClean="0"/>
          </a:p>
          <a:p>
            <a:endParaRPr lang="da-DK" dirty="0"/>
          </a:p>
          <a:p>
            <a:r>
              <a:rPr lang="da-DK" sz="1600" dirty="0"/>
              <a:t>I kan </a:t>
            </a:r>
            <a:r>
              <a:rPr lang="da-DK" sz="1600" dirty="0" smtClean="0"/>
              <a:t>selvfølgelig slå </a:t>
            </a:r>
            <a:r>
              <a:rPr lang="da-DK" sz="1600" dirty="0"/>
              <a:t>dem op på FMK-</a:t>
            </a:r>
            <a:r>
              <a:rPr lang="da-DK" sz="1600" dirty="0" smtClean="0"/>
              <a:t>online</a:t>
            </a:r>
            <a:r>
              <a:rPr lang="da-DK" sz="1600" dirty="0"/>
              <a:t> </a:t>
            </a:r>
            <a:r>
              <a:rPr lang="da-DK" sz="1600" dirty="0" smtClean="0">
                <a:sym typeface="Wingdings"/>
              </a:rPr>
              <a:t></a:t>
            </a:r>
          </a:p>
          <a:p>
            <a:pPr marL="0" indent="0">
              <a:buNone/>
            </a:pPr>
            <a:endParaRPr lang="da-DK" dirty="0" smtClean="0">
              <a:sym typeface="Wingdings"/>
            </a:endParaRPr>
          </a:p>
          <a:p>
            <a:pPr marL="0" indent="0">
              <a:buNone/>
            </a:pPr>
            <a:endParaRPr lang="da-DK" dirty="0" smtClean="0">
              <a:sym typeface="Wingdings"/>
            </a:endParaRPr>
          </a:p>
          <a:p>
            <a:r>
              <a:rPr lang="da-DK" dirty="0"/>
              <a:t>På projektsiden er kontaktpersoner listet, som I kan kontakte for afklaring af eventuelle forskelligheder</a:t>
            </a:r>
          </a:p>
          <a:p>
            <a:pPr marL="0" indent="0">
              <a:buNone/>
            </a:pPr>
            <a:endParaRPr lang="da-DK" dirty="0"/>
          </a:p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7A26A-9D65-4396-950F-D73F47C3DDA2}" type="slidenum">
              <a:rPr lang="da-DK" smtClean="0"/>
              <a:t>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6850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_SSI">
  <a:themeElements>
    <a:clrScheme name="_SSI">
      <a:dk1>
        <a:sysClr val="windowText" lastClr="000000"/>
      </a:dk1>
      <a:lt1>
        <a:sysClr val="window" lastClr="FFFFFF"/>
      </a:lt1>
      <a:dk2>
        <a:srgbClr val="414042"/>
      </a:dk2>
      <a:lt2>
        <a:srgbClr val="D9DFE2"/>
      </a:lt2>
      <a:accent1>
        <a:srgbClr val="C70000"/>
      </a:accent1>
      <a:accent2>
        <a:srgbClr val="0079B1"/>
      </a:accent2>
      <a:accent3>
        <a:srgbClr val="F07800"/>
      </a:accent3>
      <a:accent4>
        <a:srgbClr val="00A200"/>
      </a:accent4>
      <a:accent5>
        <a:srgbClr val="5A005A"/>
      </a:accent5>
      <a:accent6>
        <a:srgbClr val="007373"/>
      </a:accent6>
      <a:hlink>
        <a:srgbClr val="0000FF"/>
      </a:hlink>
      <a:folHlink>
        <a:srgbClr val="800080"/>
      </a:folHlink>
    </a:clrScheme>
    <a:fontScheme name="_SS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_SSI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ommentarer xmlns="50912d60-57a1-43d5-bf57-83e8cdc80fcc">PowerPoint-master med SSI/NSI logo og definerede skrifttyper.</Kommentarer>
    <TaxCatchAll xmlns="84292ad9-1b60-4629-ad1b-8a6a044b0fbc"/>
    <Dokumenttype xmlns="50912d60-57a1-43d5-bf57-83e8cdc80fcc">Skabelon</Dokumenttyp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A979936C007E74F90A0DB940F704D2E" ma:contentTypeVersion="12" ma:contentTypeDescription="Opret et nyt dokument." ma:contentTypeScope="" ma:versionID="a27081f3ac24618e00566a3b4b2de036">
  <xsd:schema xmlns:xsd="http://www.w3.org/2001/XMLSchema" xmlns:xs="http://www.w3.org/2001/XMLSchema" xmlns:p="http://schemas.microsoft.com/office/2006/metadata/properties" xmlns:ns2="50912d60-57a1-43d5-bf57-83e8cdc80fcc" xmlns:ns3="84292ad9-1b60-4629-ad1b-8a6a044b0fbc" targetNamespace="http://schemas.microsoft.com/office/2006/metadata/properties" ma:root="true" ma:fieldsID="d616f4f261fe7c2faf0e4ec481357e7d" ns2:_="" ns3:_="">
    <xsd:import namespace="50912d60-57a1-43d5-bf57-83e8cdc80fcc"/>
    <xsd:import namespace="84292ad9-1b60-4629-ad1b-8a6a044b0fbc"/>
    <xsd:element name="properties">
      <xsd:complexType>
        <xsd:sequence>
          <xsd:element name="documentManagement">
            <xsd:complexType>
              <xsd:all>
                <xsd:element ref="ns2:Dokumenttype"/>
                <xsd:element ref="ns2:Kommentarer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912d60-57a1-43d5-bf57-83e8cdc80fcc" elementFormDefault="qualified">
    <xsd:import namespace="http://schemas.microsoft.com/office/2006/documentManagement/types"/>
    <xsd:import namespace="http://schemas.microsoft.com/office/infopath/2007/PartnerControls"/>
    <xsd:element name="Dokumenttype" ma:index="2" ma:displayName="Dokumenttype" ma:description="Angivelse af dokumentets type" ma:format="Dropdown" ma:internalName="Dokumenttype">
      <xsd:simpleType>
        <xsd:restriction base="dms:Choice">
          <xsd:enumeration value="LedelsesInfo"/>
          <xsd:enumeration value="Præsentation"/>
          <xsd:enumeration value="Referat"/>
          <xsd:enumeration value="Skabelon"/>
          <xsd:enumeration value="Andet"/>
        </xsd:restriction>
      </xsd:simpleType>
    </xsd:element>
    <xsd:element name="Kommentarer" ma:index="3" nillable="true" ma:displayName="Kommentarer" ma:internalName="Kommentarer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92ad9-1b60-4629-ad1b-8a6a044b0fbc" elementFormDefault="qualified">
    <xsd:import namespace="http://schemas.microsoft.com/office/2006/documentManagement/types"/>
    <xsd:import namespace="http://schemas.microsoft.com/office/infopath/2007/PartnerControls"/>
    <xsd:element name="TaxCatchAll" ma:index="6" nillable="true" ma:displayName="Taxonomy Catch All Column" ma:hidden="true" ma:list="{d04d767c-6c5c-40d7-9184-ef3d42023aa9}" ma:internalName="TaxCatchAll" ma:showField="CatchAllData" ma:web="84292ad9-1b60-4629-ad1b-8a6a044b0fb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7" ma:displayName="Indholdstype"/>
        <xsd:element ref="dc:title" minOccurs="0" maxOccurs="1" ma:index="1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59E61B-1782-41C1-B1CF-E8C9326CCA74}">
  <ds:schemaRefs>
    <ds:schemaRef ds:uri="http://schemas.microsoft.com/office/2006/documentManagement/types"/>
    <ds:schemaRef ds:uri="http://purl.org/dc/terms/"/>
    <ds:schemaRef ds:uri="http://purl.org/dc/dcmitype/"/>
    <ds:schemaRef ds:uri="50912d60-57a1-43d5-bf57-83e8cdc80fcc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84292ad9-1b60-4629-ad1b-8a6a044b0fbc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CFF621A8-E22F-43CD-B853-B34641F40E7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18D25CC-8D65-4609-9C90-8B89CCF276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912d60-57a1-43d5-bf57-83e8cdc80fcc"/>
    <ds:schemaRef ds:uri="84292ad9-1b60-4629-ad1b-8a6a044b0f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56222</TotalTime>
  <Words>152</Words>
  <Application>Microsoft Macintosh PowerPoint</Application>
  <PresentationFormat>Skærmshow (4:3)</PresentationFormat>
  <Paragraphs>37</Paragraphs>
  <Slides>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4</vt:i4>
      </vt:variant>
    </vt:vector>
  </HeadingPairs>
  <TitlesOfParts>
    <vt:vector size="5" baseType="lpstr">
      <vt:lpstr>_SSI</vt:lpstr>
      <vt:lpstr>Testdata   20. maj 2015</vt:lpstr>
      <vt:lpstr>FMK - Mange Aktører </vt:lpstr>
      <vt:lpstr>FMK – Mange aktører</vt:lpstr>
      <vt:lpstr>Hvordan kan de bruges?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NSI standard PowerPoint Præsentations master.</dc:title>
  <dc:creator>Kristian Guttesen</dc:creator>
  <cp:lastModifiedBy>Anni Markussen</cp:lastModifiedBy>
  <cp:revision>313</cp:revision>
  <cp:lastPrinted>2013-07-03T11:03:33Z</cp:lastPrinted>
  <dcterms:created xsi:type="dcterms:W3CDTF">2011-12-04T22:15:23Z</dcterms:created>
  <dcterms:modified xsi:type="dcterms:W3CDTF">2015-05-20T07:15:44Z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0x0101007A979936C007E74F90A0DB940F704D2E</vt:lpwstr>
  </property>
  <property fmtid="{D5CDD505-2E9C-101B-9397-08002B2CF9AE}" pid="3" name="Order">
    <vt:r8>600</vt:r8>
  </property>
  <property fmtid="{D5CDD505-2E9C-101B-9397-08002B2CF9AE}" pid="4" name="TemplateUrl">
    <vt:lpwstr/>
  </property>
  <property fmtid="{D5CDD505-2E9C-101B-9397-08002B2CF9AE}" pid="5" name="_CopySource">
    <vt:lpwstr/>
  </property>
  <property fmtid="{D5CDD505-2E9C-101B-9397-08002B2CF9AE}" pid="6" name="xd_ProgID">
    <vt:lpwstr/>
  </property>
</Properties>
</file>