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9"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399"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7" name="Shape 37"/>
        <p:cNvGrpSpPr/>
        <p:nvPr/>
      </p:nvGrpSpPr>
      <p:grpSpPr>
        <a:xfrm>
          <a:off x="0" y="0"/>
          <a:ext cx="0" cy="0"/>
          <a:chOff x="0" y="0"/>
          <a:chExt cx="0" cy="0"/>
        </a:xfrm>
      </p:grpSpPr>
      <p:sp>
        <p:nvSpPr>
          <p:cNvPr id="38" name="Shape 38"/>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
        <p:nvSpPr>
          <p:cNvPr id="39" name="Shape 3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sz="1466"/>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4" name="Shape 44"/>
        <p:cNvGrpSpPr/>
        <p:nvPr/>
      </p:nvGrpSpPr>
      <p:grpSpPr>
        <a:xfrm>
          <a:off x="0" y="0"/>
          <a:ext cx="0" cy="0"/>
          <a:chOff x="0" y="0"/>
          <a:chExt cx="0" cy="0"/>
        </a:xfrm>
      </p:grpSpPr>
      <p:sp>
        <p:nvSpPr>
          <p:cNvPr id="45" name="Shape 45"/>
          <p:cNvSpPr/>
          <p:nvPr>
            <p:ph idx="2" type="sldImg"/>
          </p:nvPr>
        </p:nvSpPr>
        <p:spPr>
          <a:xfrm>
            <a:off x="1143225" y="685800"/>
            <a:ext cx="4572299" cy="3429000"/>
          </a:xfrm>
          <a:custGeom>
            <a:pathLst>
              <a:path extrusionOk="0" h="120000" w="120000">
                <a:moveTo>
                  <a:pt x="0" y="0"/>
                </a:moveTo>
                <a:lnTo>
                  <a:pt x="120000" y="0"/>
                </a:lnTo>
                <a:lnTo>
                  <a:pt x="120000" y="120000"/>
                </a:lnTo>
                <a:lnTo>
                  <a:pt x="0" y="120000"/>
                </a:lnTo>
                <a:close/>
              </a:path>
            </a:pathLst>
          </a:custGeom>
        </p:spPr>
      </p:sp>
      <p:sp>
        <p:nvSpPr>
          <p:cNvPr id="46" name="Shape 4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1143225" y="685800"/>
            <a:ext cx="4572299"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6" name="Shape 56"/>
        <p:cNvGrpSpPr/>
        <p:nvPr/>
      </p:nvGrpSpPr>
      <p:grpSpPr>
        <a:xfrm>
          <a:off x="0" y="0"/>
          <a:ext cx="0" cy="0"/>
          <a:chOff x="0" y="0"/>
          <a:chExt cx="0" cy="0"/>
        </a:xfrm>
      </p:grpSpPr>
      <p:sp>
        <p:nvSpPr>
          <p:cNvPr id="57" name="Shape 57"/>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58" name="Shape 5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3" name="Shape 63"/>
        <p:cNvGrpSpPr/>
        <p:nvPr/>
      </p:nvGrpSpPr>
      <p:grpSpPr>
        <a:xfrm>
          <a:off x="0" y="0"/>
          <a:ext cx="0" cy="0"/>
          <a:chOff x="0" y="0"/>
          <a:chExt cx="0" cy="0"/>
        </a:xfrm>
      </p:grpSpPr>
      <p:sp>
        <p:nvSpPr>
          <p:cNvPr id="64" name="Shape 6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65" name="Shape 6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0" name="Shape 70"/>
        <p:cNvGrpSpPr/>
        <p:nvPr/>
      </p:nvGrpSpPr>
      <p:grpSpPr>
        <a:xfrm>
          <a:off x="0" y="0"/>
          <a:ext cx="0" cy="0"/>
          <a:chOff x="0" y="0"/>
          <a:chExt cx="0" cy="0"/>
        </a:xfrm>
      </p:grpSpPr>
      <p:sp>
        <p:nvSpPr>
          <p:cNvPr id="71" name="Shape 71"/>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72" name="Shape 7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rPr lang="en-GB" sz="1466"/>
              <a:t>TSO - husk at adressere at LPS/EPJ ikke kan bruge 1.4.6 endnu</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7" name="Shape 77"/>
        <p:cNvGrpSpPr/>
        <p:nvPr/>
      </p:nvGrpSpPr>
      <p:grpSpPr>
        <a:xfrm>
          <a:off x="0" y="0"/>
          <a:ext cx="0" cy="0"/>
          <a:chOff x="0" y="0"/>
          <a:chExt cx="0" cy="0"/>
        </a:xfrm>
      </p:grpSpPr>
      <p:sp>
        <p:nvSpPr>
          <p:cNvPr id="78" name="Shape 78"/>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79" name="Shape 79"/>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3" name="Shape 83"/>
        <p:cNvGrpSpPr/>
        <p:nvPr/>
      </p:nvGrpSpPr>
      <p:grpSpPr>
        <a:xfrm>
          <a:off x="0" y="0"/>
          <a:ext cx="0" cy="0"/>
          <a:chOff x="0" y="0"/>
          <a:chExt cx="0" cy="0"/>
        </a:xfrm>
      </p:grpSpPr>
      <p:sp>
        <p:nvSpPr>
          <p:cNvPr id="84" name="Shape 8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85" name="Shape 8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9" name="Shape 89"/>
        <p:cNvGrpSpPr/>
        <p:nvPr/>
      </p:nvGrpSpPr>
      <p:grpSpPr>
        <a:xfrm>
          <a:off x="0" y="0"/>
          <a:ext cx="0" cy="0"/>
          <a:chOff x="0" y="0"/>
          <a:chExt cx="0" cy="0"/>
        </a:xfrm>
      </p:grpSpPr>
      <p:sp>
        <p:nvSpPr>
          <p:cNvPr id="90" name="Shape 90"/>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91" name="Shape 9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5" name="Shape 95"/>
        <p:cNvGrpSpPr/>
        <p:nvPr/>
      </p:nvGrpSpPr>
      <p:grpSpPr>
        <a:xfrm>
          <a:off x="0" y="0"/>
          <a:ext cx="0" cy="0"/>
          <a:chOff x="0" y="0"/>
          <a:chExt cx="0" cy="0"/>
        </a:xfrm>
      </p:grpSpPr>
      <p:sp>
        <p:nvSpPr>
          <p:cNvPr id="96" name="Shape 96"/>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97" name="Shape 97"/>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1" name="Shape 101"/>
        <p:cNvGrpSpPr/>
        <p:nvPr/>
      </p:nvGrpSpPr>
      <p:grpSpPr>
        <a:xfrm>
          <a:off x="0" y="0"/>
          <a:ext cx="0" cy="0"/>
          <a:chOff x="0" y="0"/>
          <a:chExt cx="0" cy="0"/>
        </a:xfrm>
      </p:grpSpPr>
      <p:sp>
        <p:nvSpPr>
          <p:cNvPr id="102" name="Shape 102"/>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03" name="Shape 103"/>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7" name="Shape 107"/>
        <p:cNvGrpSpPr/>
        <p:nvPr/>
      </p:nvGrpSpPr>
      <p:grpSpPr>
        <a:xfrm>
          <a:off x="0" y="0"/>
          <a:ext cx="0" cy="0"/>
          <a:chOff x="0" y="0"/>
          <a:chExt cx="0" cy="0"/>
        </a:xfrm>
      </p:grpSpPr>
      <p:sp>
        <p:nvSpPr>
          <p:cNvPr id="108" name="Shape 108"/>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09" name="Shape 109"/>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4" name="Shape 114"/>
        <p:cNvGrpSpPr/>
        <p:nvPr/>
      </p:nvGrpSpPr>
      <p:grpSpPr>
        <a:xfrm>
          <a:off x="0" y="0"/>
          <a:ext cx="0" cy="0"/>
          <a:chOff x="0" y="0"/>
          <a:chExt cx="0" cy="0"/>
        </a:xfrm>
      </p:grpSpPr>
      <p:sp>
        <p:nvSpPr>
          <p:cNvPr id="115" name="Shape 11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16" name="Shape 11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0" name="Shape 120"/>
        <p:cNvGrpSpPr/>
        <p:nvPr/>
      </p:nvGrpSpPr>
      <p:grpSpPr>
        <a:xfrm>
          <a:off x="0" y="0"/>
          <a:ext cx="0" cy="0"/>
          <a:chOff x="0" y="0"/>
          <a:chExt cx="0" cy="0"/>
        </a:xfrm>
      </p:grpSpPr>
      <p:sp>
        <p:nvSpPr>
          <p:cNvPr id="121" name="Shape 121"/>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22" name="Shape 12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6" name="Shape 126"/>
        <p:cNvGrpSpPr/>
        <p:nvPr/>
      </p:nvGrpSpPr>
      <p:grpSpPr>
        <a:xfrm>
          <a:off x="0" y="0"/>
          <a:ext cx="0" cy="0"/>
          <a:chOff x="0" y="0"/>
          <a:chExt cx="0" cy="0"/>
        </a:xfrm>
      </p:grpSpPr>
      <p:sp>
        <p:nvSpPr>
          <p:cNvPr id="127" name="Shape 127"/>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28" name="Shape 12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2" name="Shape 132"/>
        <p:cNvGrpSpPr/>
        <p:nvPr/>
      </p:nvGrpSpPr>
      <p:grpSpPr>
        <a:xfrm>
          <a:off x="0" y="0"/>
          <a:ext cx="0" cy="0"/>
          <a:chOff x="0" y="0"/>
          <a:chExt cx="0" cy="0"/>
        </a:xfrm>
      </p:grpSpPr>
      <p:sp>
        <p:nvSpPr>
          <p:cNvPr id="133" name="Shape 133"/>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34" name="Shape 13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8" name="Shape 158"/>
        <p:cNvGrpSpPr/>
        <p:nvPr/>
      </p:nvGrpSpPr>
      <p:grpSpPr>
        <a:xfrm>
          <a:off x="0" y="0"/>
          <a:ext cx="0" cy="0"/>
          <a:chOff x="0" y="0"/>
          <a:chExt cx="0" cy="0"/>
        </a:xfrm>
      </p:grpSpPr>
      <p:sp>
        <p:nvSpPr>
          <p:cNvPr id="159" name="Shape 15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60" name="Shape 16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8" name="Shape 188"/>
        <p:cNvGrpSpPr/>
        <p:nvPr/>
      </p:nvGrpSpPr>
      <p:grpSpPr>
        <a:xfrm>
          <a:off x="0" y="0"/>
          <a:ext cx="0" cy="0"/>
          <a:chOff x="0" y="0"/>
          <a:chExt cx="0" cy="0"/>
        </a:xfrm>
      </p:grpSpPr>
      <p:sp>
        <p:nvSpPr>
          <p:cNvPr id="189" name="Shape 18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90" name="Shape 19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6" name="Shape 216"/>
        <p:cNvGrpSpPr/>
        <p:nvPr/>
      </p:nvGrpSpPr>
      <p:grpSpPr>
        <a:xfrm>
          <a:off x="0" y="0"/>
          <a:ext cx="0" cy="0"/>
          <a:chOff x="0" y="0"/>
          <a:chExt cx="0" cy="0"/>
        </a:xfrm>
      </p:grpSpPr>
      <p:sp>
        <p:nvSpPr>
          <p:cNvPr id="217" name="Shape 217"/>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218" name="Shape 21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42" name="Shape 242"/>
        <p:cNvGrpSpPr/>
        <p:nvPr/>
      </p:nvGrpSpPr>
      <p:grpSpPr>
        <a:xfrm>
          <a:off x="0" y="0"/>
          <a:ext cx="0" cy="0"/>
          <a:chOff x="0" y="0"/>
          <a:chExt cx="0" cy="0"/>
        </a:xfrm>
      </p:grpSpPr>
      <p:sp>
        <p:nvSpPr>
          <p:cNvPr id="243" name="Shape 243"/>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244" name="Shape 24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74" name="Shape 274"/>
        <p:cNvGrpSpPr/>
        <p:nvPr/>
      </p:nvGrpSpPr>
      <p:grpSpPr>
        <a:xfrm>
          <a:off x="0" y="0"/>
          <a:ext cx="0" cy="0"/>
          <a:chOff x="0" y="0"/>
          <a:chExt cx="0" cy="0"/>
        </a:xfrm>
      </p:grpSpPr>
      <p:sp>
        <p:nvSpPr>
          <p:cNvPr id="275" name="Shape 27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276" name="Shape 27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85" name="Shape 285"/>
        <p:cNvGrpSpPr/>
        <p:nvPr/>
      </p:nvGrpSpPr>
      <p:grpSpPr>
        <a:xfrm>
          <a:off x="0" y="0"/>
          <a:ext cx="0" cy="0"/>
          <a:chOff x="0" y="0"/>
          <a:chExt cx="0" cy="0"/>
        </a:xfrm>
      </p:grpSpPr>
      <p:sp>
        <p:nvSpPr>
          <p:cNvPr id="286" name="Shape 286"/>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287" name="Shape 287"/>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04" name="Shape 304"/>
        <p:cNvGrpSpPr/>
        <p:nvPr/>
      </p:nvGrpSpPr>
      <p:grpSpPr>
        <a:xfrm>
          <a:off x="0" y="0"/>
          <a:ext cx="0" cy="0"/>
          <a:chOff x="0" y="0"/>
          <a:chExt cx="0" cy="0"/>
        </a:xfrm>
      </p:grpSpPr>
      <p:sp>
        <p:nvSpPr>
          <p:cNvPr id="305" name="Shape 30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306" name="Shape 30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28" name="Shape 328"/>
        <p:cNvGrpSpPr/>
        <p:nvPr/>
      </p:nvGrpSpPr>
      <p:grpSpPr>
        <a:xfrm>
          <a:off x="0" y="0"/>
          <a:ext cx="0" cy="0"/>
          <a:chOff x="0" y="0"/>
          <a:chExt cx="0" cy="0"/>
        </a:xfrm>
      </p:grpSpPr>
      <p:sp>
        <p:nvSpPr>
          <p:cNvPr id="329" name="Shape 32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330" name="Shape 33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43" name="Shape 343"/>
        <p:cNvGrpSpPr/>
        <p:nvPr/>
      </p:nvGrpSpPr>
      <p:grpSpPr>
        <a:xfrm>
          <a:off x="0" y="0"/>
          <a:ext cx="0" cy="0"/>
          <a:chOff x="0" y="0"/>
          <a:chExt cx="0" cy="0"/>
        </a:xfrm>
      </p:grpSpPr>
      <p:sp>
        <p:nvSpPr>
          <p:cNvPr id="344" name="Shape 34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345" name="Shape 34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59" name="Shape 359"/>
        <p:cNvGrpSpPr/>
        <p:nvPr/>
      </p:nvGrpSpPr>
      <p:grpSpPr>
        <a:xfrm>
          <a:off x="0" y="0"/>
          <a:ext cx="0" cy="0"/>
          <a:chOff x="0" y="0"/>
          <a:chExt cx="0" cy="0"/>
        </a:xfrm>
      </p:grpSpPr>
      <p:sp>
        <p:nvSpPr>
          <p:cNvPr id="360" name="Shape 360"/>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361" name="Shape 36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383" name="Shape 383"/>
        <p:cNvGrpSpPr/>
        <p:nvPr/>
      </p:nvGrpSpPr>
      <p:grpSpPr>
        <a:xfrm>
          <a:off x="0" y="0"/>
          <a:ext cx="0" cy="0"/>
          <a:chOff x="0" y="0"/>
          <a:chExt cx="0" cy="0"/>
        </a:xfrm>
      </p:grpSpPr>
      <p:sp>
        <p:nvSpPr>
          <p:cNvPr id="384" name="Shape 38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385" name="Shape 38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08" name="Shape 408"/>
        <p:cNvGrpSpPr/>
        <p:nvPr/>
      </p:nvGrpSpPr>
      <p:grpSpPr>
        <a:xfrm>
          <a:off x="0" y="0"/>
          <a:ext cx="0" cy="0"/>
          <a:chOff x="0" y="0"/>
          <a:chExt cx="0" cy="0"/>
        </a:xfrm>
      </p:grpSpPr>
      <p:sp>
        <p:nvSpPr>
          <p:cNvPr id="409" name="Shape 40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10" name="Shape 41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34" name="Shape 434"/>
        <p:cNvGrpSpPr/>
        <p:nvPr/>
      </p:nvGrpSpPr>
      <p:grpSpPr>
        <a:xfrm>
          <a:off x="0" y="0"/>
          <a:ext cx="0" cy="0"/>
          <a:chOff x="0" y="0"/>
          <a:chExt cx="0" cy="0"/>
        </a:xfrm>
      </p:grpSpPr>
      <p:sp>
        <p:nvSpPr>
          <p:cNvPr id="435" name="Shape 43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36" name="Shape 43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61" name="Shape 461"/>
        <p:cNvGrpSpPr/>
        <p:nvPr/>
      </p:nvGrpSpPr>
      <p:grpSpPr>
        <a:xfrm>
          <a:off x="0" y="0"/>
          <a:ext cx="0" cy="0"/>
          <a:chOff x="0" y="0"/>
          <a:chExt cx="0" cy="0"/>
        </a:xfrm>
      </p:grpSpPr>
      <p:sp>
        <p:nvSpPr>
          <p:cNvPr id="462" name="Shape 462"/>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63" name="Shape 463"/>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73" name="Shape 473"/>
        <p:cNvGrpSpPr/>
        <p:nvPr/>
      </p:nvGrpSpPr>
      <p:grpSpPr>
        <a:xfrm>
          <a:off x="0" y="0"/>
          <a:ext cx="0" cy="0"/>
          <a:chOff x="0" y="0"/>
          <a:chExt cx="0" cy="0"/>
        </a:xfrm>
      </p:grpSpPr>
      <p:sp>
        <p:nvSpPr>
          <p:cNvPr id="474" name="Shape 47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75" name="Shape 47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88" name="Shape 488"/>
        <p:cNvGrpSpPr/>
        <p:nvPr/>
      </p:nvGrpSpPr>
      <p:grpSpPr>
        <a:xfrm>
          <a:off x="0" y="0"/>
          <a:ext cx="0" cy="0"/>
          <a:chOff x="0" y="0"/>
          <a:chExt cx="0" cy="0"/>
        </a:xfrm>
      </p:grpSpPr>
      <p:sp>
        <p:nvSpPr>
          <p:cNvPr id="489" name="Shape 48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90" name="Shape 49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494" name="Shape 494"/>
        <p:cNvGrpSpPr/>
        <p:nvPr/>
      </p:nvGrpSpPr>
      <p:grpSpPr>
        <a:xfrm>
          <a:off x="0" y="0"/>
          <a:ext cx="0" cy="0"/>
          <a:chOff x="0" y="0"/>
          <a:chExt cx="0" cy="0"/>
        </a:xfrm>
      </p:grpSpPr>
      <p:sp>
        <p:nvSpPr>
          <p:cNvPr id="495" name="Shape 49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496" name="Shape 49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00" name="Shape 500"/>
        <p:cNvGrpSpPr/>
        <p:nvPr/>
      </p:nvGrpSpPr>
      <p:grpSpPr>
        <a:xfrm>
          <a:off x="0" y="0"/>
          <a:ext cx="0" cy="0"/>
          <a:chOff x="0" y="0"/>
          <a:chExt cx="0" cy="0"/>
        </a:xfrm>
      </p:grpSpPr>
      <p:sp>
        <p:nvSpPr>
          <p:cNvPr id="501" name="Shape 501"/>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502" name="Shape 50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06" name="Shape 506"/>
        <p:cNvGrpSpPr/>
        <p:nvPr/>
      </p:nvGrpSpPr>
      <p:grpSpPr>
        <a:xfrm>
          <a:off x="0" y="0"/>
          <a:ext cx="0" cy="0"/>
          <a:chOff x="0" y="0"/>
          <a:chExt cx="0" cy="0"/>
        </a:xfrm>
      </p:grpSpPr>
      <p:sp>
        <p:nvSpPr>
          <p:cNvPr id="507" name="Shape 507"/>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508" name="Shape 50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marR="0" rtl="0">
              <a:lnSpc>
                <a:spcPct val="100000"/>
              </a:lnSpc>
              <a:spcBef>
                <a:spcPts val="0"/>
              </a:spcBef>
              <a:spcAft>
                <a:spcPts val="0"/>
              </a:spcAft>
              <a:buNone/>
            </a:pPr>
            <a:r>
              <a:t/>
            </a:r>
            <a:endParaRPr sz="1466">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8" name="Shape 8"/>
        <p:cNvGrpSpPr/>
        <p:nvPr/>
      </p:nvGrpSpPr>
      <p:grpSpPr>
        <a:xfrm>
          <a:off x="0" y="0"/>
          <a:ext cx="0" cy="0"/>
          <a:chOff x="0" y="0"/>
          <a:chExt cx="0" cy="0"/>
        </a:xfrm>
      </p:grpSpPr>
      <p:sp>
        <p:nvSpPr>
          <p:cNvPr id="9" name="Shape 9"/>
          <p:cNvSpPr txBox="1"/>
          <p:nvPr>
            <p:ph type="ctrTitle"/>
          </p:nvPr>
        </p:nvSpPr>
        <p:spPr>
          <a:xfrm>
            <a:off x="685800" y="2111123"/>
            <a:ext cx="7772400" cy="1546474"/>
          </a:xfrm>
          <a:prstGeom prst="rect">
            <a:avLst/>
          </a:prstGeom>
          <a:noFill/>
          <a:ln>
            <a:noFill/>
          </a:ln>
        </p:spPr>
        <p:txBody>
          <a:bodyPr anchorCtr="0" anchor="b" bIns="91425" lIns="91425" rIns="91425" tIns="91425"/>
          <a:lstStyle>
            <a:lvl1pPr lvl="0"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1pPr>
            <a:lvl2pPr lvl="1"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2pPr>
            <a:lvl3pPr lvl="2"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3pPr>
            <a:lvl4pPr lvl="3"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4pPr>
            <a:lvl5pPr lvl="4"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5pPr>
            <a:lvl6pPr lvl="5"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6pPr>
            <a:lvl7pPr lvl="6"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7pPr>
            <a:lvl8pPr lvl="7"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8pPr>
            <a:lvl9pPr lvl="8" rtl="0" algn="ctr">
              <a:spcBef>
                <a:spcPts val="0"/>
              </a:spcBef>
              <a:buClr>
                <a:schemeClr val="dk1"/>
              </a:buClr>
              <a:buSzPct val="100000"/>
              <a:buFont typeface="Arial"/>
              <a:buNone/>
              <a:defRPr b="1" i="0" sz="4800" u="none" cap="none" strike="noStrike">
                <a:solidFill>
                  <a:schemeClr val="dk1"/>
                </a:solidFill>
                <a:latin typeface="Arial"/>
                <a:ea typeface="Arial"/>
                <a:cs typeface="Arial"/>
                <a:sym typeface="Arial"/>
              </a:defRPr>
            </a:lvl9pPr>
          </a:lstStyle>
          <a:p/>
        </p:txBody>
      </p:sp>
      <p:sp>
        <p:nvSpPr>
          <p:cNvPr id="10" name="Shape 10"/>
          <p:cNvSpPr txBox="1"/>
          <p:nvPr>
            <p:ph idx="1" type="subTitle"/>
          </p:nvPr>
        </p:nvSpPr>
        <p:spPr>
          <a:xfrm>
            <a:off x="685800" y="3786737"/>
            <a:ext cx="7772400" cy="1046317"/>
          </a:xfrm>
          <a:prstGeom prst="rect">
            <a:avLst/>
          </a:prstGeom>
          <a:noFill/>
          <a:ln>
            <a:noFill/>
          </a:ln>
        </p:spPr>
        <p:txBody>
          <a:bodyPr anchorCtr="0" anchor="t" bIns="91425" lIns="91425" rIns="91425" tIns="91425"/>
          <a:lstStyle>
            <a:lvl1pPr lvl="0"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1pPr>
            <a:lvl2pPr lvl="1"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2pPr>
            <a:lvl3pPr lvl="2"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3pPr>
            <a:lvl4pPr lvl="3"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4pPr>
            <a:lvl5pPr lvl="4"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5pPr>
            <a:lvl6pPr lvl="5"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6pPr>
            <a:lvl7pPr lvl="6"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7pPr>
            <a:lvl8pPr lvl="7"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8pPr>
            <a:lvl9pPr lvl="8" rtl="0" algn="ctr">
              <a:lnSpc>
                <a:spcPct val="100000"/>
              </a:lnSpc>
              <a:spcBef>
                <a:spcPts val="0"/>
              </a:spcBef>
              <a:spcAft>
                <a:spcPts val="0"/>
              </a:spcAft>
              <a:buClr>
                <a:schemeClr val="dk2"/>
              </a:buClr>
              <a:buSzPct val="100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1" name="Shape 11"/>
        <p:cNvGrpSpPr/>
        <p:nvPr/>
      </p:nvGrpSpPr>
      <p:grpSpPr>
        <a:xfrm>
          <a:off x="0" y="0"/>
          <a:ext cx="0" cy="0"/>
          <a:chOff x="0" y="0"/>
          <a:chExt cx="0" cy="0"/>
        </a:xfrm>
      </p:grpSpPr>
      <p:sp>
        <p:nvSpPr>
          <p:cNvPr id="12" name="Shape 12"/>
          <p:cNvSpPr txBox="1"/>
          <p:nvPr>
            <p:ph type="title"/>
          </p:nvPr>
        </p:nvSpPr>
        <p:spPr>
          <a:xfrm>
            <a:off x="457200" y="274637"/>
            <a:ext cx="8229600" cy="1143000"/>
          </a:xfrm>
          <a:prstGeom prst="rect">
            <a:avLst/>
          </a:prstGeom>
          <a:noFill/>
          <a:ln>
            <a:noFill/>
          </a:ln>
        </p:spPr>
        <p:txBody>
          <a:bodyPr anchorCtr="0" anchor="b" bIns="91425" lIns="91425" rIns="91425" tIns="91425"/>
          <a:lstStyle>
            <a:lvl1pPr lvl="0" rtl="0" algn="l">
              <a:spcBef>
                <a:spcPts val="0"/>
              </a:spcBef>
              <a:buSzPct val="100000"/>
              <a:buFont typeface="Arial"/>
              <a:buNone/>
              <a:defRPr b="1" sz="3600">
                <a:solidFill>
                  <a:schemeClr val="dk1"/>
                </a:solidFill>
                <a:latin typeface="Arial"/>
                <a:ea typeface="Arial"/>
                <a:cs typeface="Arial"/>
                <a:sym typeface="Arial"/>
              </a:defRPr>
            </a:lvl1pPr>
            <a:lvl2pPr lvl="1" rtl="0" algn="l">
              <a:spcBef>
                <a:spcPts val="0"/>
              </a:spcBef>
              <a:buSzPct val="100000"/>
              <a:buFont typeface="Arial"/>
              <a:buNone/>
              <a:defRPr b="1" sz="3600">
                <a:solidFill>
                  <a:schemeClr val="dk1"/>
                </a:solidFill>
                <a:latin typeface="Arial"/>
                <a:ea typeface="Arial"/>
                <a:cs typeface="Arial"/>
                <a:sym typeface="Arial"/>
              </a:defRPr>
            </a:lvl2pPr>
            <a:lvl3pPr lvl="2" rtl="0" algn="l">
              <a:spcBef>
                <a:spcPts val="0"/>
              </a:spcBef>
              <a:buSzPct val="100000"/>
              <a:buFont typeface="Arial"/>
              <a:buNone/>
              <a:defRPr b="1" sz="3600">
                <a:solidFill>
                  <a:schemeClr val="dk1"/>
                </a:solidFill>
                <a:latin typeface="Arial"/>
                <a:ea typeface="Arial"/>
                <a:cs typeface="Arial"/>
                <a:sym typeface="Arial"/>
              </a:defRPr>
            </a:lvl3pPr>
            <a:lvl4pPr lvl="3" rtl="0" algn="l">
              <a:spcBef>
                <a:spcPts val="0"/>
              </a:spcBef>
              <a:buSzPct val="100000"/>
              <a:buFont typeface="Arial"/>
              <a:buNone/>
              <a:defRPr b="1" sz="3600">
                <a:solidFill>
                  <a:schemeClr val="dk1"/>
                </a:solidFill>
                <a:latin typeface="Arial"/>
                <a:ea typeface="Arial"/>
                <a:cs typeface="Arial"/>
                <a:sym typeface="Arial"/>
              </a:defRPr>
            </a:lvl4pPr>
            <a:lvl5pPr lvl="4" rtl="0" algn="l">
              <a:spcBef>
                <a:spcPts val="0"/>
              </a:spcBef>
              <a:buSzPct val="100000"/>
              <a:buFont typeface="Arial"/>
              <a:buNone/>
              <a:defRPr b="1" sz="3600">
                <a:solidFill>
                  <a:schemeClr val="dk1"/>
                </a:solidFill>
                <a:latin typeface="Arial"/>
                <a:ea typeface="Arial"/>
                <a:cs typeface="Arial"/>
                <a:sym typeface="Arial"/>
              </a:defRPr>
            </a:lvl5pPr>
            <a:lvl6pPr lvl="5" rtl="0" algn="l">
              <a:spcBef>
                <a:spcPts val="0"/>
              </a:spcBef>
              <a:buSzPct val="100000"/>
              <a:buFont typeface="Arial"/>
              <a:buNone/>
              <a:defRPr b="1" sz="3600">
                <a:solidFill>
                  <a:schemeClr val="dk1"/>
                </a:solidFill>
                <a:latin typeface="Arial"/>
                <a:ea typeface="Arial"/>
                <a:cs typeface="Arial"/>
                <a:sym typeface="Arial"/>
              </a:defRPr>
            </a:lvl6pPr>
            <a:lvl7pPr lvl="6" rtl="0" algn="l">
              <a:spcBef>
                <a:spcPts val="0"/>
              </a:spcBef>
              <a:buSzPct val="100000"/>
              <a:buFont typeface="Arial"/>
              <a:buNone/>
              <a:defRPr b="1" sz="3600">
                <a:solidFill>
                  <a:schemeClr val="dk1"/>
                </a:solidFill>
                <a:latin typeface="Arial"/>
                <a:ea typeface="Arial"/>
                <a:cs typeface="Arial"/>
                <a:sym typeface="Arial"/>
              </a:defRPr>
            </a:lvl7pPr>
            <a:lvl8pPr lvl="7" rtl="0" algn="l">
              <a:spcBef>
                <a:spcPts val="0"/>
              </a:spcBef>
              <a:buSzPct val="100000"/>
              <a:buFont typeface="Arial"/>
              <a:buNone/>
              <a:defRPr b="1" sz="3600">
                <a:solidFill>
                  <a:schemeClr val="dk1"/>
                </a:solidFill>
                <a:latin typeface="Arial"/>
                <a:ea typeface="Arial"/>
                <a:cs typeface="Arial"/>
                <a:sym typeface="Arial"/>
              </a:defRPr>
            </a:lvl8pPr>
            <a:lvl9pPr lvl="8" rtl="0" algn="l">
              <a:spcBef>
                <a:spcPts val="0"/>
              </a:spcBef>
              <a:buSzPct val="100000"/>
              <a:buFont typeface="Arial"/>
              <a:buNone/>
              <a:defRPr b="1" sz="3600">
                <a:solidFill>
                  <a:schemeClr val="dk1"/>
                </a:solidFill>
                <a:latin typeface="Arial"/>
                <a:ea typeface="Arial"/>
                <a:cs typeface="Arial"/>
                <a:sym typeface="Arial"/>
              </a:defRPr>
            </a:lvl9pPr>
          </a:lstStyle>
          <a:p/>
        </p:txBody>
      </p:sp>
      <p:sp>
        <p:nvSpPr>
          <p:cNvPr id="13" name="Shape 13"/>
          <p:cNvSpPr txBox="1"/>
          <p:nvPr>
            <p:ph idx="1" type="body"/>
          </p:nvPr>
        </p:nvSpPr>
        <p:spPr>
          <a:xfrm>
            <a:off x="457200" y="1600200"/>
            <a:ext cx="8229600" cy="4967574"/>
          </a:xfrm>
          <a:prstGeom prst="rect">
            <a:avLst/>
          </a:prstGeom>
          <a:noFill/>
          <a:ln>
            <a:noFill/>
          </a:ln>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sz="1800"/>
            </a:lvl5pPr>
            <a:lvl6pPr lvl="5" rtl="0">
              <a:spcBef>
                <a:spcPts val="0"/>
              </a:spcBef>
              <a:defRPr sz="1800"/>
            </a:lvl6pPr>
            <a:lvl7pPr lvl="6" rtl="0">
              <a:spcBef>
                <a:spcPts val="0"/>
              </a:spcBef>
              <a:defRPr sz="1800"/>
            </a:lvl7pPr>
            <a:lvl8pPr lvl="7" rtl="0">
              <a:spcBef>
                <a:spcPts val="0"/>
              </a:spcBef>
              <a:defRPr sz="1800"/>
            </a:lvl8pPr>
            <a:lvl9pPr lvl="8" rtl="0">
              <a:spcBef>
                <a:spcPts val="0"/>
              </a:spcBef>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14" name="Shape 14"/>
        <p:cNvGrpSpPr/>
        <p:nvPr/>
      </p:nvGrpSpPr>
      <p:grpSpPr>
        <a:xfrm>
          <a:off x="0" y="0"/>
          <a:ext cx="0" cy="0"/>
          <a:chOff x="0" y="0"/>
          <a:chExt cx="0" cy="0"/>
        </a:xfrm>
      </p:grpSpPr>
      <p:sp>
        <p:nvSpPr>
          <p:cNvPr id="15" name="Shape 15"/>
          <p:cNvSpPr txBox="1"/>
          <p:nvPr>
            <p:ph type="title"/>
          </p:nvPr>
        </p:nvSpPr>
        <p:spPr>
          <a:xfrm>
            <a:off x="457200" y="274637"/>
            <a:ext cx="8229600" cy="1143000"/>
          </a:xfrm>
          <a:prstGeom prst="rect">
            <a:avLst/>
          </a:prstGeom>
          <a:noFill/>
          <a:ln>
            <a:noFill/>
          </a:ln>
        </p:spPr>
        <p:txBody>
          <a:bodyPr anchorCtr="0" anchor="b" bIns="91425" lIns="91425" rIns="91425" tIns="91425"/>
          <a:lstStyle>
            <a:lvl1pPr lvl="0" rtl="0" algn="l">
              <a:spcBef>
                <a:spcPts val="0"/>
              </a:spcBef>
              <a:buSzPct val="100000"/>
              <a:buFont typeface="Arial"/>
              <a:buNone/>
              <a:defRPr b="1" sz="3600">
                <a:solidFill>
                  <a:schemeClr val="dk1"/>
                </a:solidFill>
                <a:latin typeface="Arial"/>
                <a:ea typeface="Arial"/>
                <a:cs typeface="Arial"/>
                <a:sym typeface="Arial"/>
              </a:defRPr>
            </a:lvl1pPr>
            <a:lvl2pPr lvl="1" rtl="0" algn="l">
              <a:spcBef>
                <a:spcPts val="0"/>
              </a:spcBef>
              <a:buSzPct val="100000"/>
              <a:buFont typeface="Arial"/>
              <a:buNone/>
              <a:defRPr b="1" sz="3600">
                <a:solidFill>
                  <a:schemeClr val="dk1"/>
                </a:solidFill>
                <a:latin typeface="Arial"/>
                <a:ea typeface="Arial"/>
                <a:cs typeface="Arial"/>
                <a:sym typeface="Arial"/>
              </a:defRPr>
            </a:lvl2pPr>
            <a:lvl3pPr lvl="2" rtl="0" algn="l">
              <a:spcBef>
                <a:spcPts val="0"/>
              </a:spcBef>
              <a:buSzPct val="100000"/>
              <a:buFont typeface="Arial"/>
              <a:buNone/>
              <a:defRPr b="1" sz="3600">
                <a:solidFill>
                  <a:schemeClr val="dk1"/>
                </a:solidFill>
                <a:latin typeface="Arial"/>
                <a:ea typeface="Arial"/>
                <a:cs typeface="Arial"/>
                <a:sym typeface="Arial"/>
              </a:defRPr>
            </a:lvl3pPr>
            <a:lvl4pPr lvl="3" rtl="0" algn="l">
              <a:spcBef>
                <a:spcPts val="0"/>
              </a:spcBef>
              <a:buSzPct val="100000"/>
              <a:buFont typeface="Arial"/>
              <a:buNone/>
              <a:defRPr b="1" sz="3600">
                <a:solidFill>
                  <a:schemeClr val="dk1"/>
                </a:solidFill>
                <a:latin typeface="Arial"/>
                <a:ea typeface="Arial"/>
                <a:cs typeface="Arial"/>
                <a:sym typeface="Arial"/>
              </a:defRPr>
            </a:lvl4pPr>
            <a:lvl5pPr lvl="4" rtl="0" algn="l">
              <a:spcBef>
                <a:spcPts val="0"/>
              </a:spcBef>
              <a:buSzPct val="100000"/>
              <a:buFont typeface="Arial"/>
              <a:buNone/>
              <a:defRPr b="1" sz="3600">
                <a:solidFill>
                  <a:schemeClr val="dk1"/>
                </a:solidFill>
                <a:latin typeface="Arial"/>
                <a:ea typeface="Arial"/>
                <a:cs typeface="Arial"/>
                <a:sym typeface="Arial"/>
              </a:defRPr>
            </a:lvl5pPr>
            <a:lvl6pPr lvl="5" rtl="0" algn="l">
              <a:spcBef>
                <a:spcPts val="0"/>
              </a:spcBef>
              <a:buSzPct val="100000"/>
              <a:buFont typeface="Arial"/>
              <a:buNone/>
              <a:defRPr b="1" sz="3600">
                <a:solidFill>
                  <a:schemeClr val="dk1"/>
                </a:solidFill>
                <a:latin typeface="Arial"/>
                <a:ea typeface="Arial"/>
                <a:cs typeface="Arial"/>
                <a:sym typeface="Arial"/>
              </a:defRPr>
            </a:lvl6pPr>
            <a:lvl7pPr lvl="6" rtl="0" algn="l">
              <a:spcBef>
                <a:spcPts val="0"/>
              </a:spcBef>
              <a:buSzPct val="100000"/>
              <a:buFont typeface="Arial"/>
              <a:buNone/>
              <a:defRPr b="1" sz="3600">
                <a:solidFill>
                  <a:schemeClr val="dk1"/>
                </a:solidFill>
                <a:latin typeface="Arial"/>
                <a:ea typeface="Arial"/>
                <a:cs typeface="Arial"/>
                <a:sym typeface="Arial"/>
              </a:defRPr>
            </a:lvl7pPr>
            <a:lvl8pPr lvl="7" rtl="0" algn="l">
              <a:spcBef>
                <a:spcPts val="0"/>
              </a:spcBef>
              <a:buSzPct val="100000"/>
              <a:buFont typeface="Arial"/>
              <a:buNone/>
              <a:defRPr b="1" sz="3600">
                <a:solidFill>
                  <a:schemeClr val="dk1"/>
                </a:solidFill>
                <a:latin typeface="Arial"/>
                <a:ea typeface="Arial"/>
                <a:cs typeface="Arial"/>
                <a:sym typeface="Arial"/>
              </a:defRPr>
            </a:lvl8pPr>
            <a:lvl9pPr lvl="8" rtl="0" algn="l">
              <a:spcBef>
                <a:spcPts val="0"/>
              </a:spcBef>
              <a:buSzPct val="100000"/>
              <a:buFont typeface="Arial"/>
              <a:buNone/>
              <a:defRPr b="1" sz="3600">
                <a:solidFill>
                  <a:schemeClr val="dk1"/>
                </a:solidFill>
                <a:latin typeface="Arial"/>
                <a:ea typeface="Arial"/>
                <a:cs typeface="Arial"/>
                <a:sym typeface="Arial"/>
              </a:defRPr>
            </a:lvl9pPr>
          </a:lstStyle>
          <a:p/>
        </p:txBody>
      </p:sp>
      <p:sp>
        <p:nvSpPr>
          <p:cNvPr id="16" name="Shape 16"/>
          <p:cNvSpPr txBox="1"/>
          <p:nvPr>
            <p:ph idx="1" type="body"/>
          </p:nvPr>
        </p:nvSpPr>
        <p:spPr>
          <a:xfrm>
            <a:off x="457200" y="1600200"/>
            <a:ext cx="3994525" cy="4967574"/>
          </a:xfrm>
          <a:prstGeom prst="rect">
            <a:avLst/>
          </a:prstGeom>
          <a:noFill/>
          <a:ln>
            <a:noFill/>
          </a:ln>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sz="1800"/>
            </a:lvl5pPr>
            <a:lvl6pPr lvl="5" rtl="0">
              <a:spcBef>
                <a:spcPts val="0"/>
              </a:spcBef>
              <a:defRPr sz="1800"/>
            </a:lvl6pPr>
            <a:lvl7pPr lvl="6" rtl="0">
              <a:spcBef>
                <a:spcPts val="0"/>
              </a:spcBef>
              <a:defRPr sz="1800"/>
            </a:lvl7pPr>
            <a:lvl8pPr lvl="7" rtl="0">
              <a:spcBef>
                <a:spcPts val="0"/>
              </a:spcBef>
              <a:defRPr sz="1800"/>
            </a:lvl8pPr>
            <a:lvl9pPr lvl="8" rtl="0">
              <a:spcBef>
                <a:spcPts val="0"/>
              </a:spcBef>
              <a:defRPr sz="1800"/>
            </a:lvl9pPr>
          </a:lstStyle>
          <a:p/>
        </p:txBody>
      </p:sp>
      <p:sp>
        <p:nvSpPr>
          <p:cNvPr id="17" name="Shape 17"/>
          <p:cNvSpPr txBox="1"/>
          <p:nvPr>
            <p:ph idx="2" type="body"/>
          </p:nvPr>
        </p:nvSpPr>
        <p:spPr>
          <a:xfrm>
            <a:off x="4692273" y="1600200"/>
            <a:ext cx="3994525" cy="4967574"/>
          </a:xfrm>
          <a:prstGeom prst="rect">
            <a:avLst/>
          </a:prstGeom>
          <a:noFill/>
          <a:ln>
            <a:noFill/>
          </a:ln>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sz="1800"/>
            </a:lvl5pPr>
            <a:lvl6pPr lvl="5" rtl="0">
              <a:spcBef>
                <a:spcPts val="0"/>
              </a:spcBef>
              <a:defRPr sz="1800"/>
            </a:lvl6pPr>
            <a:lvl7pPr lvl="6" rtl="0">
              <a:spcBef>
                <a:spcPts val="0"/>
              </a:spcBef>
              <a:defRPr sz="1800"/>
            </a:lvl7pPr>
            <a:lvl8pPr lvl="7" rtl="0">
              <a:spcBef>
                <a:spcPts val="0"/>
              </a:spcBef>
              <a:defRPr sz="1800"/>
            </a:lvl8pPr>
            <a:lvl9pPr lvl="8" rtl="0">
              <a:spcBef>
                <a:spcPts val="0"/>
              </a:spcBef>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18" name="Shape 18"/>
        <p:cNvGrpSpPr/>
        <p:nvPr/>
      </p:nvGrpSpPr>
      <p:grpSpPr>
        <a:xfrm>
          <a:off x="0" y="0"/>
          <a:ext cx="0" cy="0"/>
          <a:chOff x="0" y="0"/>
          <a:chExt cx="0" cy="0"/>
        </a:xfrm>
      </p:grpSpPr>
      <p:sp>
        <p:nvSpPr>
          <p:cNvPr id="19" name="Shape 19"/>
          <p:cNvSpPr txBox="1"/>
          <p:nvPr>
            <p:ph type="title"/>
          </p:nvPr>
        </p:nvSpPr>
        <p:spPr>
          <a:xfrm>
            <a:off x="457200" y="274637"/>
            <a:ext cx="8229600" cy="1143000"/>
          </a:xfrm>
          <a:prstGeom prst="rect">
            <a:avLst/>
          </a:prstGeom>
          <a:noFill/>
          <a:ln>
            <a:noFill/>
          </a:ln>
        </p:spPr>
        <p:txBody>
          <a:bodyPr anchorCtr="0" anchor="b" bIns="91425" lIns="91425" rIns="91425" tIns="91425"/>
          <a:lstStyle>
            <a:lvl1pPr lvl="0" rtl="0" algn="l">
              <a:spcBef>
                <a:spcPts val="0"/>
              </a:spcBef>
              <a:buSzPct val="100000"/>
              <a:buFont typeface="Arial"/>
              <a:buNone/>
              <a:defRPr b="1" sz="3600">
                <a:solidFill>
                  <a:schemeClr val="dk1"/>
                </a:solidFill>
                <a:latin typeface="Arial"/>
                <a:ea typeface="Arial"/>
                <a:cs typeface="Arial"/>
                <a:sym typeface="Arial"/>
              </a:defRPr>
            </a:lvl1pPr>
            <a:lvl2pPr lvl="1" rtl="0" algn="l">
              <a:spcBef>
                <a:spcPts val="0"/>
              </a:spcBef>
              <a:buSzPct val="100000"/>
              <a:buFont typeface="Arial"/>
              <a:buNone/>
              <a:defRPr b="1" sz="3600">
                <a:solidFill>
                  <a:schemeClr val="dk1"/>
                </a:solidFill>
                <a:latin typeface="Arial"/>
                <a:ea typeface="Arial"/>
                <a:cs typeface="Arial"/>
                <a:sym typeface="Arial"/>
              </a:defRPr>
            </a:lvl2pPr>
            <a:lvl3pPr lvl="2" rtl="0" algn="l">
              <a:spcBef>
                <a:spcPts val="0"/>
              </a:spcBef>
              <a:buSzPct val="100000"/>
              <a:buFont typeface="Arial"/>
              <a:buNone/>
              <a:defRPr b="1" sz="3600">
                <a:solidFill>
                  <a:schemeClr val="dk1"/>
                </a:solidFill>
                <a:latin typeface="Arial"/>
                <a:ea typeface="Arial"/>
                <a:cs typeface="Arial"/>
                <a:sym typeface="Arial"/>
              </a:defRPr>
            </a:lvl3pPr>
            <a:lvl4pPr lvl="3" rtl="0" algn="l">
              <a:spcBef>
                <a:spcPts val="0"/>
              </a:spcBef>
              <a:buSzPct val="100000"/>
              <a:buFont typeface="Arial"/>
              <a:buNone/>
              <a:defRPr b="1" sz="3600">
                <a:solidFill>
                  <a:schemeClr val="dk1"/>
                </a:solidFill>
                <a:latin typeface="Arial"/>
                <a:ea typeface="Arial"/>
                <a:cs typeface="Arial"/>
                <a:sym typeface="Arial"/>
              </a:defRPr>
            </a:lvl4pPr>
            <a:lvl5pPr lvl="4" rtl="0" algn="l">
              <a:spcBef>
                <a:spcPts val="0"/>
              </a:spcBef>
              <a:buSzPct val="100000"/>
              <a:buFont typeface="Arial"/>
              <a:buNone/>
              <a:defRPr b="1" sz="3600">
                <a:solidFill>
                  <a:schemeClr val="dk1"/>
                </a:solidFill>
                <a:latin typeface="Arial"/>
                <a:ea typeface="Arial"/>
                <a:cs typeface="Arial"/>
                <a:sym typeface="Arial"/>
              </a:defRPr>
            </a:lvl5pPr>
            <a:lvl6pPr lvl="5" rtl="0" algn="l">
              <a:spcBef>
                <a:spcPts val="0"/>
              </a:spcBef>
              <a:buSzPct val="100000"/>
              <a:buFont typeface="Arial"/>
              <a:buNone/>
              <a:defRPr b="1" sz="3600">
                <a:solidFill>
                  <a:schemeClr val="dk1"/>
                </a:solidFill>
                <a:latin typeface="Arial"/>
                <a:ea typeface="Arial"/>
                <a:cs typeface="Arial"/>
                <a:sym typeface="Arial"/>
              </a:defRPr>
            </a:lvl6pPr>
            <a:lvl7pPr lvl="6" rtl="0" algn="l">
              <a:spcBef>
                <a:spcPts val="0"/>
              </a:spcBef>
              <a:buSzPct val="100000"/>
              <a:buFont typeface="Arial"/>
              <a:buNone/>
              <a:defRPr b="1" sz="3600">
                <a:solidFill>
                  <a:schemeClr val="dk1"/>
                </a:solidFill>
                <a:latin typeface="Arial"/>
                <a:ea typeface="Arial"/>
                <a:cs typeface="Arial"/>
                <a:sym typeface="Arial"/>
              </a:defRPr>
            </a:lvl7pPr>
            <a:lvl8pPr lvl="7" rtl="0" algn="l">
              <a:spcBef>
                <a:spcPts val="0"/>
              </a:spcBef>
              <a:buSzPct val="100000"/>
              <a:buFont typeface="Arial"/>
              <a:buNone/>
              <a:defRPr b="1" sz="3600">
                <a:solidFill>
                  <a:schemeClr val="dk1"/>
                </a:solidFill>
                <a:latin typeface="Arial"/>
                <a:ea typeface="Arial"/>
                <a:cs typeface="Arial"/>
                <a:sym typeface="Arial"/>
              </a:defRPr>
            </a:lvl8pPr>
            <a:lvl9pPr lvl="8" rtl="0" algn="l">
              <a:spcBef>
                <a:spcPts val="0"/>
              </a:spcBef>
              <a:buSzPct val="100000"/>
              <a:buFont typeface="Arial"/>
              <a:buNone/>
              <a:defRPr b="1" sz="3600">
                <a:solidFill>
                  <a:schemeClr val="dk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20" name="Shape 20"/>
        <p:cNvGrpSpPr/>
        <p:nvPr/>
      </p:nvGrpSpPr>
      <p:grpSpPr>
        <a:xfrm>
          <a:off x="0" y="0"/>
          <a:ext cx="0" cy="0"/>
          <a:chOff x="0" y="0"/>
          <a:chExt cx="0" cy="0"/>
        </a:xfrm>
      </p:grpSpPr>
      <p:sp>
        <p:nvSpPr>
          <p:cNvPr id="21" name="Shape 21"/>
          <p:cNvSpPr txBox="1"/>
          <p:nvPr>
            <p:ph idx="1" type="body"/>
          </p:nvPr>
        </p:nvSpPr>
        <p:spPr>
          <a:xfrm>
            <a:off x="457200" y="5875078"/>
            <a:ext cx="8229600" cy="692693"/>
          </a:xfrm>
          <a:prstGeom prst="rect">
            <a:avLst/>
          </a:prstGeom>
          <a:noFill/>
          <a:ln>
            <a:noFill/>
          </a:ln>
        </p:spPr>
        <p:txBody>
          <a:bodyPr anchorCtr="0" anchor="t" bIns="91425" lIns="91425" rIns="91425" tIns="91425"/>
          <a:lstStyle>
            <a:lvl1pPr lvl="0" rtl="0" algn="ctr">
              <a:lnSpc>
                <a:spcPct val="100000"/>
              </a:lnSpc>
              <a:spcBef>
                <a:spcPts val="360"/>
              </a:spcBef>
              <a:spcAft>
                <a:spcPts val="0"/>
              </a:spcAft>
              <a:buClr>
                <a:schemeClr val="dk1"/>
              </a:buClr>
              <a:buSzPct val="100000"/>
              <a:buFont typeface="Arial"/>
              <a:buChar char="●"/>
              <a:defRPr sz="1800">
                <a:solidFill>
                  <a:schemeClr val="dk1"/>
                </a:solidFill>
              </a:defRPr>
            </a:lvl1pPr>
            <a:lvl2pPr lvl="1" rtl="0" algn="ctr">
              <a:lnSpc>
                <a:spcPct val="100000"/>
              </a:lnSpc>
              <a:spcBef>
                <a:spcPts val="360"/>
              </a:spcBef>
              <a:spcAft>
                <a:spcPts val="0"/>
              </a:spcAft>
              <a:buClr>
                <a:schemeClr val="dk1"/>
              </a:buClr>
              <a:buSzPct val="100000"/>
              <a:buFont typeface="Courier New"/>
              <a:buChar char="o"/>
              <a:defRPr sz="1800">
                <a:solidFill>
                  <a:schemeClr val="dk1"/>
                </a:solidFill>
              </a:defRPr>
            </a:lvl2pPr>
            <a:lvl3pPr lvl="2" rtl="0" algn="ctr">
              <a:lnSpc>
                <a:spcPct val="100000"/>
              </a:lnSpc>
              <a:spcBef>
                <a:spcPts val="360"/>
              </a:spcBef>
              <a:spcAft>
                <a:spcPts val="0"/>
              </a:spcAft>
              <a:buClr>
                <a:schemeClr val="dk1"/>
              </a:buClr>
              <a:buSzPct val="100000"/>
              <a:buFont typeface="Wingdings"/>
              <a:buChar char="§"/>
              <a:defRPr sz="1800">
                <a:solidFill>
                  <a:schemeClr val="dk1"/>
                </a:solidFill>
              </a:defRPr>
            </a:lvl3pPr>
            <a:lvl4pPr lvl="3" rtl="0" algn="ctr">
              <a:lnSpc>
                <a:spcPct val="100000"/>
              </a:lnSpc>
              <a:spcBef>
                <a:spcPts val="360"/>
              </a:spcBef>
              <a:spcAft>
                <a:spcPts val="0"/>
              </a:spcAft>
              <a:buClr>
                <a:schemeClr val="dk1"/>
              </a:buClr>
              <a:buSzPct val="100000"/>
              <a:buFont typeface="Arial"/>
              <a:buChar char="●"/>
              <a:defRPr sz="1800">
                <a:solidFill>
                  <a:schemeClr val="dk1"/>
                </a:solidFill>
              </a:defRPr>
            </a:lvl4pPr>
            <a:lvl5pPr lvl="4" rtl="0" algn="ctr">
              <a:lnSpc>
                <a:spcPct val="100000"/>
              </a:lnSpc>
              <a:spcBef>
                <a:spcPts val="360"/>
              </a:spcBef>
              <a:spcAft>
                <a:spcPts val="0"/>
              </a:spcAft>
              <a:buClr>
                <a:schemeClr val="dk1"/>
              </a:buClr>
              <a:buSzPct val="100000"/>
              <a:buFont typeface="Courier New"/>
              <a:buChar char="o"/>
              <a:defRPr sz="1800">
                <a:solidFill>
                  <a:schemeClr val="dk1"/>
                </a:solidFill>
              </a:defRPr>
            </a:lvl5pPr>
            <a:lvl6pPr lvl="5" rtl="0" algn="ctr">
              <a:lnSpc>
                <a:spcPct val="100000"/>
              </a:lnSpc>
              <a:spcBef>
                <a:spcPts val="360"/>
              </a:spcBef>
              <a:spcAft>
                <a:spcPts val="0"/>
              </a:spcAft>
              <a:buClr>
                <a:schemeClr val="dk1"/>
              </a:buClr>
              <a:buSzPct val="100000"/>
              <a:buFont typeface="Wingdings"/>
              <a:buChar char="§"/>
              <a:defRPr sz="1800">
                <a:solidFill>
                  <a:schemeClr val="dk1"/>
                </a:solidFill>
              </a:defRPr>
            </a:lvl6pPr>
            <a:lvl7pPr lvl="6" rtl="0" algn="ctr">
              <a:lnSpc>
                <a:spcPct val="100000"/>
              </a:lnSpc>
              <a:spcBef>
                <a:spcPts val="360"/>
              </a:spcBef>
              <a:spcAft>
                <a:spcPts val="0"/>
              </a:spcAft>
              <a:buClr>
                <a:schemeClr val="dk1"/>
              </a:buClr>
              <a:buSzPct val="100000"/>
              <a:buFont typeface="Arial"/>
              <a:buChar char="●"/>
              <a:defRPr sz="1800">
                <a:solidFill>
                  <a:schemeClr val="dk1"/>
                </a:solidFill>
              </a:defRPr>
            </a:lvl7pPr>
            <a:lvl8pPr lvl="7" rtl="0" algn="ctr">
              <a:lnSpc>
                <a:spcPct val="100000"/>
              </a:lnSpc>
              <a:spcBef>
                <a:spcPts val="360"/>
              </a:spcBef>
              <a:spcAft>
                <a:spcPts val="0"/>
              </a:spcAft>
              <a:buClr>
                <a:schemeClr val="dk1"/>
              </a:buClr>
              <a:buSzPct val="100000"/>
              <a:buFont typeface="Courier New"/>
              <a:buChar char="o"/>
              <a:defRPr sz="1800">
                <a:solidFill>
                  <a:schemeClr val="dk1"/>
                </a:solidFill>
              </a:defRPr>
            </a:lvl8pPr>
            <a:lvl9pPr lvl="8" rtl="0" algn="ctr">
              <a:lnSpc>
                <a:spcPct val="100000"/>
              </a:lnSpc>
              <a:spcBef>
                <a:spcPts val="360"/>
              </a:spcBef>
              <a:spcAft>
                <a:spcPts val="0"/>
              </a:spcAft>
              <a:buClr>
                <a:schemeClr val="dk1"/>
              </a:buClr>
              <a:buSzPct val="100000"/>
              <a:buFont typeface="Wingdings"/>
              <a:buChar char="§"/>
              <a:defRPr sz="1800">
                <a:solidFill>
                  <a:schemeClr val="dk1"/>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22" name="Shape 22"/>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24" name="Shape 24"/>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25" name="Shape 25"/>
        <p:cNvGrpSpPr/>
        <p:nvPr/>
      </p:nvGrpSpPr>
      <p:grpSpPr>
        <a:xfrm>
          <a:off x="0" y="0"/>
          <a:ext cx="0" cy="0"/>
          <a:chOff x="0" y="0"/>
          <a:chExt cx="0" cy="0"/>
        </a:xfrm>
      </p:grpSpPr>
      <p:sp>
        <p:nvSpPr>
          <p:cNvPr id="26" name="Shape 26"/>
          <p:cNvSpPr txBox="1"/>
          <p:nvPr>
            <p:ph type="ctrTitle"/>
          </p:nvPr>
        </p:nvSpPr>
        <p:spPr>
          <a:xfrm>
            <a:off x="822959" y="2743200"/>
            <a:ext cx="7498080" cy="1097279"/>
          </a:xfrm>
          <a:prstGeom prst="rect">
            <a:avLst/>
          </a:prstGeom>
          <a:noFill/>
          <a:ln>
            <a:noFill/>
          </a:ln>
        </p:spPr>
        <p:txBody>
          <a:bodyPr anchorCtr="0" anchor="t" bIns="91425" lIns="91425" rIns="91425" tIns="91425"/>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p:txBody>
      </p:sp>
      <p:sp>
        <p:nvSpPr>
          <p:cNvPr id="27" name="Shape 27"/>
          <p:cNvSpPr txBox="1"/>
          <p:nvPr>
            <p:ph idx="1" type="subTitle"/>
          </p:nvPr>
        </p:nvSpPr>
        <p:spPr>
          <a:xfrm>
            <a:off x="1645919" y="4114800"/>
            <a:ext cx="5852159" cy="822960"/>
          </a:xfrm>
          <a:prstGeom prst="rect">
            <a:avLst/>
          </a:prstGeom>
          <a:noFill/>
          <a:ln>
            <a:noFill/>
          </a:ln>
        </p:spPr>
        <p:txBody>
          <a:bodyPr anchorCtr="0" anchor="t" bIns="91425" lIns="91425" rIns="91425" tIns="91425"/>
          <a:lstStyle>
            <a:lvl1pPr lvl="0" algn="ctr">
              <a:spcBef>
                <a:spcPts val="0"/>
              </a:spcBef>
              <a:buSzPct val="100000"/>
              <a:defRPr sz="3200"/>
            </a:lvl1pPr>
            <a:lvl2pPr lvl="1" algn="ctr">
              <a:spcBef>
                <a:spcPts val="0"/>
              </a:spcBef>
              <a:buSzPct val="100000"/>
              <a:defRPr sz="3200"/>
            </a:lvl2pPr>
            <a:lvl3pPr lvl="2" algn="ctr">
              <a:spcBef>
                <a:spcPts val="0"/>
              </a:spcBef>
              <a:buSzPct val="100000"/>
              <a:defRPr sz="3200"/>
            </a:lvl3pPr>
            <a:lvl4pPr lvl="3" algn="ctr">
              <a:spcBef>
                <a:spcPts val="0"/>
              </a:spcBef>
              <a:buSzPct val="100000"/>
              <a:defRPr sz="3200"/>
            </a:lvl4pPr>
            <a:lvl5pPr lvl="4" algn="ctr">
              <a:spcBef>
                <a:spcPts val="0"/>
              </a:spcBef>
              <a:buSzPct val="100000"/>
              <a:defRPr sz="3200"/>
            </a:lvl5pPr>
            <a:lvl6pPr lvl="5" algn="ctr">
              <a:spcBef>
                <a:spcPts val="0"/>
              </a:spcBef>
              <a:buSzPct val="100000"/>
              <a:defRPr sz="3200"/>
            </a:lvl6pPr>
            <a:lvl7pPr lvl="6" algn="ctr">
              <a:spcBef>
                <a:spcPts val="0"/>
              </a:spcBef>
              <a:buSzPct val="100000"/>
              <a:defRPr sz="3200"/>
            </a:lvl7pPr>
            <a:lvl8pPr lvl="7" algn="ctr">
              <a:spcBef>
                <a:spcPts val="0"/>
              </a:spcBef>
              <a:buSzPct val="100000"/>
              <a:defRPr sz="3200"/>
            </a:lvl8pPr>
            <a:lvl9pPr lvl="8" algn="ctr">
              <a:spcBef>
                <a:spcPts val="0"/>
              </a:spcBef>
              <a:buSzPct val="100000"/>
              <a:defRPr sz="32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28" name="Shape 28"/>
        <p:cNvGrpSpPr/>
        <p:nvPr/>
      </p:nvGrpSpPr>
      <p:grpSpPr>
        <a:xfrm>
          <a:off x="0" y="0"/>
          <a:ext cx="0" cy="0"/>
          <a:chOff x="0" y="0"/>
          <a:chExt cx="0" cy="0"/>
        </a:xfrm>
      </p:grpSpPr>
      <p:sp>
        <p:nvSpPr>
          <p:cNvPr id="29" name="Shape 29"/>
          <p:cNvSpPr txBox="1"/>
          <p:nvPr>
            <p:ph type="title"/>
          </p:nvPr>
        </p:nvSpPr>
        <p:spPr>
          <a:xfrm>
            <a:off x="274319" y="274319"/>
            <a:ext cx="8595359" cy="822960"/>
          </a:xfrm>
          <a:prstGeom prst="rect">
            <a:avLst/>
          </a:prstGeom>
          <a:noFill/>
          <a:ln>
            <a:noFill/>
          </a:ln>
        </p:spPr>
        <p:txBody>
          <a:bodyPr anchorCtr="0" anchor="t" bIns="91425" lIns="91425" rIns="91425" tIns="91425"/>
          <a:lstStyle>
            <a:lvl1pPr lvl="0">
              <a:spcBef>
                <a:spcPts val="0"/>
              </a:spcBef>
              <a:buSzPct val="99224"/>
              <a:defRPr sz="4266"/>
            </a:lvl1pPr>
            <a:lvl2pPr lvl="1">
              <a:spcBef>
                <a:spcPts val="0"/>
              </a:spcBef>
              <a:buSzPct val="99224"/>
              <a:defRPr sz="4266"/>
            </a:lvl2pPr>
            <a:lvl3pPr lvl="2">
              <a:spcBef>
                <a:spcPts val="0"/>
              </a:spcBef>
              <a:buSzPct val="99224"/>
              <a:defRPr sz="4266"/>
            </a:lvl3pPr>
            <a:lvl4pPr lvl="3">
              <a:spcBef>
                <a:spcPts val="0"/>
              </a:spcBef>
              <a:buSzPct val="99224"/>
              <a:defRPr sz="4266"/>
            </a:lvl4pPr>
            <a:lvl5pPr lvl="4">
              <a:spcBef>
                <a:spcPts val="0"/>
              </a:spcBef>
              <a:buSzPct val="99224"/>
              <a:defRPr sz="4266"/>
            </a:lvl5pPr>
            <a:lvl6pPr lvl="5">
              <a:spcBef>
                <a:spcPts val="0"/>
              </a:spcBef>
              <a:buSzPct val="99224"/>
              <a:defRPr sz="4266"/>
            </a:lvl6pPr>
            <a:lvl7pPr lvl="6">
              <a:spcBef>
                <a:spcPts val="0"/>
              </a:spcBef>
              <a:buSzPct val="99224"/>
              <a:defRPr sz="4266"/>
            </a:lvl7pPr>
            <a:lvl8pPr lvl="7">
              <a:spcBef>
                <a:spcPts val="0"/>
              </a:spcBef>
              <a:buSzPct val="99224"/>
              <a:defRPr sz="4266"/>
            </a:lvl8pPr>
            <a:lvl9pPr lvl="8">
              <a:spcBef>
                <a:spcPts val="0"/>
              </a:spcBef>
              <a:buSzPct val="99224"/>
              <a:defRPr sz="4266"/>
            </a:lvl9pPr>
          </a:lstStyle>
          <a:p/>
        </p:txBody>
      </p:sp>
      <p:sp>
        <p:nvSpPr>
          <p:cNvPr id="30" name="Shape 30"/>
          <p:cNvSpPr txBox="1"/>
          <p:nvPr>
            <p:ph idx="1" type="body"/>
          </p:nvPr>
        </p:nvSpPr>
        <p:spPr>
          <a:xfrm>
            <a:off x="274319" y="1645919"/>
            <a:ext cx="8595359" cy="4937760"/>
          </a:xfrm>
          <a:prstGeom prst="rect">
            <a:avLst/>
          </a:prstGeom>
          <a:noFill/>
          <a:ln>
            <a:noFill/>
          </a:ln>
        </p:spPr>
        <p:txBody>
          <a:bodyPr anchorCtr="0" anchor="t" bIns="91425" lIns="91425" rIns="91425" tIns="91425"/>
          <a:lstStyle>
            <a:lvl1pPr lvl="0">
              <a:spcBef>
                <a:spcPts val="0"/>
              </a:spcBef>
              <a:buSzPct val="98765"/>
              <a:defRPr sz="2666"/>
            </a:lvl1pPr>
            <a:lvl2pPr lvl="1">
              <a:spcBef>
                <a:spcPts val="0"/>
              </a:spcBef>
              <a:buSzPct val="98765"/>
              <a:defRPr sz="2666"/>
            </a:lvl2pPr>
            <a:lvl3pPr lvl="2">
              <a:spcBef>
                <a:spcPts val="0"/>
              </a:spcBef>
              <a:buSzPct val="98765"/>
              <a:defRPr sz="2666"/>
            </a:lvl3pPr>
            <a:lvl4pPr lvl="3">
              <a:spcBef>
                <a:spcPts val="0"/>
              </a:spcBef>
              <a:buSzPct val="98765"/>
              <a:defRPr sz="2666"/>
            </a:lvl4pPr>
            <a:lvl5pPr lvl="4">
              <a:spcBef>
                <a:spcPts val="0"/>
              </a:spcBef>
              <a:buSzPct val="98765"/>
              <a:defRPr sz="2666"/>
            </a:lvl5pPr>
            <a:lvl6pPr lvl="5">
              <a:spcBef>
                <a:spcPts val="0"/>
              </a:spcBef>
              <a:buSzPct val="98765"/>
              <a:defRPr sz="2666"/>
            </a:lvl6pPr>
            <a:lvl7pPr lvl="6">
              <a:spcBef>
                <a:spcPts val="0"/>
              </a:spcBef>
              <a:buSzPct val="98765"/>
              <a:defRPr sz="2666"/>
            </a:lvl7pPr>
            <a:lvl8pPr lvl="7">
              <a:spcBef>
                <a:spcPts val="0"/>
              </a:spcBef>
              <a:buSzPct val="98765"/>
              <a:defRPr sz="2666"/>
            </a:lvl8pPr>
            <a:lvl9pPr lvl="8">
              <a:spcBef>
                <a:spcPts val="0"/>
              </a:spcBef>
              <a:buSzPct val="98765"/>
              <a:defRPr sz="2666"/>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31" name="Shape 31"/>
        <p:cNvGrpSpPr/>
        <p:nvPr/>
      </p:nvGrpSpPr>
      <p:grpSpPr>
        <a:xfrm>
          <a:off x="0" y="0"/>
          <a:ext cx="0" cy="0"/>
          <a:chOff x="0" y="0"/>
          <a:chExt cx="0" cy="0"/>
        </a:xfrm>
      </p:grpSpPr>
      <p:sp>
        <p:nvSpPr>
          <p:cNvPr id="32" name="Shape 32"/>
          <p:cNvSpPr txBox="1"/>
          <p:nvPr>
            <p:ph type="title"/>
          </p:nvPr>
        </p:nvSpPr>
        <p:spPr>
          <a:xfrm>
            <a:off x="274319" y="274319"/>
            <a:ext cx="8595359" cy="822960"/>
          </a:xfrm>
          <a:prstGeom prst="rect">
            <a:avLst/>
          </a:prstGeom>
          <a:noFill/>
          <a:ln>
            <a:noFill/>
          </a:ln>
        </p:spPr>
        <p:txBody>
          <a:bodyPr anchorCtr="0" anchor="t" bIns="91425" lIns="91425" rIns="91425" tIns="91425"/>
          <a:lstStyle>
            <a:lvl1pPr lvl="0">
              <a:spcBef>
                <a:spcPts val="0"/>
              </a:spcBef>
              <a:buSzPct val="99224"/>
              <a:defRPr sz="4266"/>
            </a:lvl1pPr>
            <a:lvl2pPr lvl="1">
              <a:spcBef>
                <a:spcPts val="0"/>
              </a:spcBef>
              <a:buSzPct val="99224"/>
              <a:defRPr sz="4266"/>
            </a:lvl2pPr>
            <a:lvl3pPr lvl="2">
              <a:spcBef>
                <a:spcPts val="0"/>
              </a:spcBef>
              <a:buSzPct val="99224"/>
              <a:defRPr sz="4266"/>
            </a:lvl3pPr>
            <a:lvl4pPr lvl="3">
              <a:spcBef>
                <a:spcPts val="0"/>
              </a:spcBef>
              <a:buSzPct val="99224"/>
              <a:defRPr sz="4266"/>
            </a:lvl4pPr>
            <a:lvl5pPr lvl="4">
              <a:spcBef>
                <a:spcPts val="0"/>
              </a:spcBef>
              <a:buSzPct val="99224"/>
              <a:defRPr sz="4266"/>
            </a:lvl5pPr>
            <a:lvl6pPr lvl="5">
              <a:spcBef>
                <a:spcPts val="0"/>
              </a:spcBef>
              <a:buSzPct val="99224"/>
              <a:defRPr sz="4266"/>
            </a:lvl6pPr>
            <a:lvl7pPr lvl="6">
              <a:spcBef>
                <a:spcPts val="0"/>
              </a:spcBef>
              <a:buSzPct val="99224"/>
              <a:defRPr sz="4266"/>
            </a:lvl7pPr>
            <a:lvl8pPr lvl="7">
              <a:spcBef>
                <a:spcPts val="0"/>
              </a:spcBef>
              <a:buSzPct val="99224"/>
              <a:defRPr sz="4266"/>
            </a:lvl8pPr>
            <a:lvl9pPr lvl="8">
              <a:spcBef>
                <a:spcPts val="0"/>
              </a:spcBef>
              <a:buSzPct val="99224"/>
              <a:defRPr sz="4266"/>
            </a:lvl9pPr>
          </a:lstStyle>
          <a:p/>
        </p:txBody>
      </p:sp>
      <p:sp>
        <p:nvSpPr>
          <p:cNvPr id="33" name="Shape 33"/>
          <p:cNvSpPr txBox="1"/>
          <p:nvPr>
            <p:ph idx="1" type="body"/>
          </p:nvPr>
        </p:nvSpPr>
        <p:spPr>
          <a:xfrm>
            <a:off x="274319" y="1645919"/>
            <a:ext cx="4023360" cy="4937760"/>
          </a:xfrm>
          <a:prstGeom prst="rect">
            <a:avLst/>
          </a:prstGeom>
          <a:noFill/>
          <a:ln>
            <a:noFill/>
          </a:ln>
        </p:spPr>
        <p:txBody>
          <a:bodyPr anchorCtr="0" anchor="t" bIns="91425" lIns="91425" rIns="91425" tIns="91425"/>
          <a:lstStyle>
            <a:lvl1pPr lvl="0">
              <a:spcBef>
                <a:spcPts val="0"/>
              </a:spcBef>
              <a:buSzPct val="98765"/>
              <a:defRPr sz="2666"/>
            </a:lvl1pPr>
            <a:lvl2pPr lvl="1">
              <a:spcBef>
                <a:spcPts val="0"/>
              </a:spcBef>
              <a:buSzPct val="98765"/>
              <a:defRPr sz="2666"/>
            </a:lvl2pPr>
            <a:lvl3pPr lvl="2">
              <a:spcBef>
                <a:spcPts val="0"/>
              </a:spcBef>
              <a:buSzPct val="98765"/>
              <a:defRPr sz="2666"/>
            </a:lvl3pPr>
            <a:lvl4pPr lvl="3">
              <a:spcBef>
                <a:spcPts val="0"/>
              </a:spcBef>
              <a:buSzPct val="98765"/>
              <a:defRPr sz="2666"/>
            </a:lvl4pPr>
            <a:lvl5pPr lvl="4">
              <a:spcBef>
                <a:spcPts val="0"/>
              </a:spcBef>
              <a:buSzPct val="98765"/>
              <a:defRPr sz="2666"/>
            </a:lvl5pPr>
            <a:lvl6pPr lvl="5">
              <a:spcBef>
                <a:spcPts val="0"/>
              </a:spcBef>
              <a:buSzPct val="98765"/>
              <a:defRPr sz="2666"/>
            </a:lvl6pPr>
            <a:lvl7pPr lvl="6">
              <a:spcBef>
                <a:spcPts val="0"/>
              </a:spcBef>
              <a:buSzPct val="98765"/>
              <a:defRPr sz="2666"/>
            </a:lvl7pPr>
            <a:lvl8pPr lvl="7">
              <a:spcBef>
                <a:spcPts val="0"/>
              </a:spcBef>
              <a:buSzPct val="98765"/>
              <a:defRPr sz="2666"/>
            </a:lvl8pPr>
            <a:lvl9pPr lvl="8">
              <a:spcBef>
                <a:spcPts val="0"/>
              </a:spcBef>
              <a:buSzPct val="98765"/>
              <a:defRPr sz="2666"/>
            </a:lvl9pPr>
          </a:lstStyle>
          <a:p/>
        </p:txBody>
      </p:sp>
      <p:sp>
        <p:nvSpPr>
          <p:cNvPr id="34" name="Shape 34"/>
          <p:cNvSpPr txBox="1"/>
          <p:nvPr>
            <p:ph idx="2" type="body"/>
          </p:nvPr>
        </p:nvSpPr>
        <p:spPr>
          <a:xfrm>
            <a:off x="4846319" y="1645919"/>
            <a:ext cx="4023360" cy="4937760"/>
          </a:xfrm>
          <a:prstGeom prst="rect">
            <a:avLst/>
          </a:prstGeom>
          <a:noFill/>
          <a:ln>
            <a:noFill/>
          </a:ln>
        </p:spPr>
        <p:txBody>
          <a:bodyPr anchorCtr="0" anchor="t" bIns="91425" lIns="91425" rIns="91425" tIns="91425"/>
          <a:lstStyle>
            <a:lvl1pPr lvl="0">
              <a:spcBef>
                <a:spcPts val="0"/>
              </a:spcBef>
              <a:buSzPct val="98765"/>
              <a:defRPr sz="2666"/>
            </a:lvl1pPr>
            <a:lvl2pPr lvl="1">
              <a:spcBef>
                <a:spcPts val="0"/>
              </a:spcBef>
              <a:buSzPct val="98765"/>
              <a:defRPr sz="2666"/>
            </a:lvl2pPr>
            <a:lvl3pPr lvl="2">
              <a:spcBef>
                <a:spcPts val="0"/>
              </a:spcBef>
              <a:buSzPct val="98765"/>
              <a:defRPr sz="2666"/>
            </a:lvl3pPr>
            <a:lvl4pPr lvl="3">
              <a:spcBef>
                <a:spcPts val="0"/>
              </a:spcBef>
              <a:buSzPct val="98765"/>
              <a:defRPr sz="2666"/>
            </a:lvl4pPr>
            <a:lvl5pPr lvl="4">
              <a:spcBef>
                <a:spcPts val="0"/>
              </a:spcBef>
              <a:buSzPct val="98765"/>
              <a:defRPr sz="2666"/>
            </a:lvl5pPr>
            <a:lvl6pPr lvl="5">
              <a:spcBef>
                <a:spcPts val="0"/>
              </a:spcBef>
              <a:buSzPct val="98765"/>
              <a:defRPr sz="2666"/>
            </a:lvl6pPr>
            <a:lvl7pPr lvl="6">
              <a:spcBef>
                <a:spcPts val="0"/>
              </a:spcBef>
              <a:buSzPct val="98765"/>
              <a:defRPr sz="2666"/>
            </a:lvl7pPr>
            <a:lvl8pPr lvl="7">
              <a:spcBef>
                <a:spcPts val="0"/>
              </a:spcBef>
              <a:buSzPct val="98765"/>
              <a:defRPr sz="2666"/>
            </a:lvl8pPr>
            <a:lvl9pPr lvl="8">
              <a:spcBef>
                <a:spcPts val="0"/>
              </a:spcBef>
              <a:buSzPct val="98765"/>
              <a:defRPr sz="2666"/>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35" name="Shape 35"/>
        <p:cNvGrpSpPr/>
        <p:nvPr/>
      </p:nvGrpSpPr>
      <p:grpSpPr>
        <a:xfrm>
          <a:off x="0" y="0"/>
          <a:ext cx="0" cy="0"/>
          <a:chOff x="0" y="0"/>
          <a:chExt cx="0" cy="0"/>
        </a:xfrm>
      </p:grpSpPr>
      <p:sp>
        <p:nvSpPr>
          <p:cNvPr id="36" name="Shape 36"/>
          <p:cNvSpPr txBox="1"/>
          <p:nvPr>
            <p:ph idx="1" type="body"/>
          </p:nvPr>
        </p:nvSpPr>
        <p:spPr>
          <a:xfrm>
            <a:off x="274319" y="6035039"/>
            <a:ext cx="8595359" cy="548639"/>
          </a:xfrm>
          <a:prstGeom prst="rect">
            <a:avLst/>
          </a:prstGeom>
          <a:noFill/>
          <a:ln>
            <a:noFill/>
          </a:ln>
        </p:spPr>
        <p:txBody>
          <a:bodyPr anchorCtr="0" anchor="t" bIns="91425" lIns="91425" rIns="91425" tIns="91425"/>
          <a:lstStyle>
            <a:lvl1pPr lvl="0" algn="ctr">
              <a:spcBef>
                <a:spcPts val="0"/>
              </a:spcBef>
              <a:buSzPct val="100000"/>
              <a:defRPr sz="3200"/>
            </a:lvl1pPr>
            <a:lvl2pPr lvl="1" algn="ctr">
              <a:spcBef>
                <a:spcPts val="0"/>
              </a:spcBef>
              <a:buSzPct val="100000"/>
              <a:defRPr sz="3200"/>
            </a:lvl2pPr>
            <a:lvl3pPr lvl="2" algn="ctr">
              <a:spcBef>
                <a:spcPts val="0"/>
              </a:spcBef>
              <a:buSzPct val="100000"/>
              <a:defRPr sz="3200"/>
            </a:lvl3pPr>
            <a:lvl4pPr lvl="3" algn="ctr">
              <a:spcBef>
                <a:spcPts val="0"/>
              </a:spcBef>
              <a:buSzPct val="100000"/>
              <a:defRPr sz="3200"/>
            </a:lvl4pPr>
            <a:lvl5pPr lvl="4" algn="ctr">
              <a:spcBef>
                <a:spcPts val="0"/>
              </a:spcBef>
              <a:buSzPct val="100000"/>
              <a:defRPr sz="3200"/>
            </a:lvl5pPr>
            <a:lvl6pPr lvl="5" algn="ctr">
              <a:spcBef>
                <a:spcPts val="0"/>
              </a:spcBef>
              <a:buSzPct val="100000"/>
              <a:defRPr sz="3200"/>
            </a:lvl6pPr>
            <a:lvl7pPr lvl="6" algn="ctr">
              <a:spcBef>
                <a:spcPts val="0"/>
              </a:spcBef>
              <a:buSzPct val="100000"/>
              <a:defRPr sz="3200"/>
            </a:lvl7pPr>
            <a:lvl8pPr lvl="7" algn="ctr">
              <a:spcBef>
                <a:spcPts val="0"/>
              </a:spcBef>
              <a:buSzPct val="100000"/>
              <a:defRPr sz="3200"/>
            </a:lvl8pPr>
            <a:lvl9pPr lvl="8" algn="ctr">
              <a:spcBef>
                <a:spcPts val="0"/>
              </a:spcBef>
              <a:buSzPct val="100000"/>
              <a:defRPr sz="32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00.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00.png"/><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slideLayout" Target="../slideLayouts/slideLayout10.xml"/><Relationship Id="rId6" Type="http://schemas.openxmlformats.org/officeDocument/2006/relationships/slideLayout" Target="../slideLayouts/slideLayout11.xml"/><Relationship Id="rId7"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Shape 6"/>
          <p:cNvSpPr txBox="1"/>
          <p:nvPr>
            <p:ph type="title"/>
          </p:nvPr>
        </p:nvSpPr>
        <p:spPr>
          <a:xfrm>
            <a:off x="457200" y="274637"/>
            <a:ext cx="8229600" cy="1143000"/>
          </a:xfrm>
          <a:prstGeom prst="rect">
            <a:avLst/>
          </a:prstGeom>
          <a:noFill/>
          <a:ln>
            <a:noFill/>
          </a:ln>
        </p:spPr>
        <p:txBody>
          <a:bodyPr anchorCtr="0" anchor="b" bIns="91425" lIns="91425" rIns="91425" tIns="91425"/>
          <a:lstStyle>
            <a:lvl1pPr lvl="0"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1pPr>
            <a:lvl2pPr lvl="1"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2pPr>
            <a:lvl3pPr lvl="2"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3pPr>
            <a:lvl4pPr lvl="3"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4pPr>
            <a:lvl5pPr lvl="4"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5pPr>
            <a:lvl6pPr lvl="5"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6pPr>
            <a:lvl7pPr lvl="6"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7pPr>
            <a:lvl8pPr lvl="7"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8pPr>
            <a:lvl9pPr lvl="8" rtl="0" algn="l">
              <a:spcBef>
                <a:spcPts val="0"/>
              </a:spcBef>
              <a:buClr>
                <a:schemeClr val="dk1"/>
              </a:buClr>
              <a:buSzPct val="100000"/>
              <a:buFont typeface="Arial"/>
              <a:buNone/>
              <a:defRPr b="1" i="0" sz="3600" u="none" cap="none" strike="noStrike">
                <a:solidFill>
                  <a:schemeClr val="dk1"/>
                </a:solidFill>
                <a:latin typeface="Arial"/>
                <a:ea typeface="Arial"/>
                <a:cs typeface="Arial"/>
                <a:sym typeface="Arial"/>
              </a:defRPr>
            </a:lvl9pPr>
          </a:lstStyle>
          <a:p/>
        </p:txBody>
      </p:sp>
      <p:sp>
        <p:nvSpPr>
          <p:cNvPr id="7" name="Shape 7"/>
          <p:cNvSpPr txBox="1"/>
          <p:nvPr>
            <p:ph idx="1" type="body"/>
          </p:nvPr>
        </p:nvSpPr>
        <p:spPr>
          <a:xfrm>
            <a:off x="457200" y="1600200"/>
            <a:ext cx="8229600" cy="4967574"/>
          </a:xfrm>
          <a:prstGeom prst="rect">
            <a:avLst/>
          </a:prstGeom>
          <a:noFill/>
          <a:ln>
            <a:noFill/>
          </a:ln>
        </p:spPr>
        <p:txBody>
          <a:bodyPr anchorCtr="0" anchor="t" bIns="91425" lIns="91425" rIns="91425" tIns="91425"/>
          <a:lstStyle>
            <a:lvl1pPr lvl="0" rtl="0" algn="l">
              <a:spcBef>
                <a:spcPts val="600"/>
              </a:spcBef>
              <a:buClr>
                <a:schemeClr val="dk1"/>
              </a:buClr>
              <a:buSzPct val="100000"/>
              <a:buFont typeface="Arial"/>
              <a:buChar char="●"/>
              <a:defRPr b="0" i="0" sz="3000" u="none" cap="none" strike="noStrike">
                <a:solidFill>
                  <a:schemeClr val="dk1"/>
                </a:solidFill>
                <a:latin typeface="Arial"/>
                <a:ea typeface="Arial"/>
                <a:cs typeface="Arial"/>
                <a:sym typeface="Arial"/>
              </a:defRPr>
            </a:lvl1pPr>
            <a:lvl2pPr lvl="1" rtl="0" algn="l">
              <a:spcBef>
                <a:spcPts val="480"/>
              </a:spcBef>
              <a:buClr>
                <a:schemeClr val="dk1"/>
              </a:buClr>
              <a:buSzPct val="100000"/>
              <a:buFont typeface="Courier New"/>
              <a:buChar char="o"/>
              <a:defRPr b="0" i="0" sz="2400" u="none" cap="none" strike="noStrike">
                <a:solidFill>
                  <a:schemeClr val="dk1"/>
                </a:solidFill>
                <a:latin typeface="Arial"/>
                <a:ea typeface="Arial"/>
                <a:cs typeface="Arial"/>
                <a:sym typeface="Arial"/>
              </a:defRPr>
            </a:lvl2pPr>
            <a:lvl3pPr lvl="2" rtl="0" algn="l">
              <a:spcBef>
                <a:spcPts val="480"/>
              </a:spcBef>
              <a:buClr>
                <a:schemeClr val="dk1"/>
              </a:buClr>
              <a:buSzPct val="100000"/>
              <a:buFont typeface="Wingdings"/>
              <a:buChar char="§"/>
              <a:defRPr b="0" i="0" sz="2400" u="none" cap="none" strike="noStrike">
                <a:solidFill>
                  <a:schemeClr val="dk1"/>
                </a:solidFill>
                <a:latin typeface="Arial"/>
                <a:ea typeface="Arial"/>
                <a:cs typeface="Arial"/>
                <a:sym typeface="Arial"/>
              </a:defRPr>
            </a:lvl3pPr>
            <a:lvl4pPr lvl="3" rtl="0" algn="l">
              <a:spcBef>
                <a:spcPts val="360"/>
              </a:spcBef>
              <a:buClr>
                <a:schemeClr val="dk1"/>
              </a:buClr>
              <a:buSzPct val="100000"/>
              <a:buFont typeface="Arial"/>
              <a:buChar char="●"/>
              <a:defRPr b="0" i="0" sz="1800" u="none" cap="none" strike="noStrike">
                <a:solidFill>
                  <a:schemeClr val="dk1"/>
                </a:solidFill>
                <a:latin typeface="Arial"/>
                <a:ea typeface="Arial"/>
                <a:cs typeface="Arial"/>
                <a:sym typeface="Arial"/>
              </a:defRPr>
            </a:lvl4pPr>
            <a:lvl5pPr lvl="4" rtl="0" algn="l">
              <a:spcBef>
                <a:spcPts val="360"/>
              </a:spcBef>
              <a:buClr>
                <a:schemeClr val="dk1"/>
              </a:buClr>
              <a:buSzPct val="100000"/>
              <a:buFont typeface="Courier New"/>
              <a:buChar char="o"/>
              <a:defRPr b="0" i="0" sz="1800" u="none" cap="none" strike="noStrike">
                <a:solidFill>
                  <a:schemeClr val="dk1"/>
                </a:solidFill>
                <a:latin typeface="Arial"/>
                <a:ea typeface="Arial"/>
                <a:cs typeface="Arial"/>
                <a:sym typeface="Arial"/>
              </a:defRPr>
            </a:lvl5pPr>
            <a:lvl6pPr lvl="5" rtl="0" algn="l">
              <a:spcBef>
                <a:spcPts val="360"/>
              </a:spcBef>
              <a:buClr>
                <a:schemeClr val="dk1"/>
              </a:buClr>
              <a:buSzPct val="100000"/>
              <a:buFont typeface="Wingdings"/>
              <a:buChar char="§"/>
              <a:defRPr b="0" i="0" sz="1800" u="none" cap="none" strike="noStrike">
                <a:solidFill>
                  <a:schemeClr val="dk1"/>
                </a:solidFill>
                <a:latin typeface="Arial"/>
                <a:ea typeface="Arial"/>
                <a:cs typeface="Arial"/>
                <a:sym typeface="Arial"/>
              </a:defRPr>
            </a:lvl6pPr>
            <a:lvl7pPr lvl="6" rtl="0" algn="l">
              <a:spcBef>
                <a:spcPts val="360"/>
              </a:spcBef>
              <a:buClr>
                <a:schemeClr val="dk1"/>
              </a:buClr>
              <a:buSzPct val="100000"/>
              <a:buFont typeface="Arial"/>
              <a:buChar char="●"/>
              <a:defRPr b="0" i="0" sz="1800" u="none" cap="none" strike="noStrike">
                <a:solidFill>
                  <a:schemeClr val="dk1"/>
                </a:solidFill>
                <a:latin typeface="Arial"/>
                <a:ea typeface="Arial"/>
                <a:cs typeface="Arial"/>
                <a:sym typeface="Arial"/>
              </a:defRPr>
            </a:lvl7pPr>
            <a:lvl8pPr lvl="7" rtl="0" algn="l">
              <a:spcBef>
                <a:spcPts val="360"/>
              </a:spcBef>
              <a:buClr>
                <a:schemeClr val="dk1"/>
              </a:buClr>
              <a:buSzPct val="100000"/>
              <a:buFont typeface="Courier New"/>
              <a:buChar char="o"/>
              <a:defRPr b="0" i="0" sz="1800" u="none" cap="none" strike="noStrike">
                <a:solidFill>
                  <a:schemeClr val="dk1"/>
                </a:solidFill>
                <a:latin typeface="Arial"/>
                <a:ea typeface="Arial"/>
                <a:cs typeface="Arial"/>
                <a:sym typeface="Arial"/>
              </a:defRPr>
            </a:lvl8pPr>
            <a:lvl9pPr lvl="8" rtl="0" algn="l">
              <a:spcBef>
                <a:spcPts val="360"/>
              </a:spcBef>
              <a:buClr>
                <a:schemeClr val="dk1"/>
              </a:buClr>
              <a:buSzPct val="100000"/>
              <a:buFont typeface="Wingdings"/>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1">
            <a:alphaModFix/>
          </a:blip>
          <a:stretch>
            <a:fillRect/>
          </a:stretch>
        </a:blipFill>
      </p:bgPr>
    </p:bg>
    <p:spTree>
      <p:nvGrpSpPr>
        <p:cNvPr id="23" name="Shape 23"/>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4" r:id="rId2"/>
    <p:sldLayoutId id="2147483655" r:id="rId3"/>
    <p:sldLayoutId id="2147483656" r:id="rId4"/>
    <p:sldLayoutId id="2147483657" r:id="rId5"/>
    <p:sldLayoutId id="2147483658"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0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0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0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0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07.png"/><Relationship Id="rId4" Type="http://schemas.openxmlformats.org/officeDocument/2006/relationships/image" Target="../media/image06.png"/><Relationship Id="rId5" Type="http://schemas.openxmlformats.org/officeDocument/2006/relationships/image" Target="../media/image04.png"/><Relationship Id="rId6" Type="http://schemas.openxmlformats.org/officeDocument/2006/relationships/image" Target="../media/image02.jpg"/><Relationship Id="rId7" Type="http://schemas.openxmlformats.org/officeDocument/2006/relationships/image" Target="../media/image0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07.png"/><Relationship Id="rId4" Type="http://schemas.openxmlformats.org/officeDocument/2006/relationships/image" Target="../media/image06.png"/><Relationship Id="rId5" Type="http://schemas.openxmlformats.org/officeDocument/2006/relationships/image" Target="../media/image04.png"/><Relationship Id="rId6" Type="http://schemas.openxmlformats.org/officeDocument/2006/relationships/image" Target="../media/image02.jpg"/><Relationship Id="rId7" Type="http://schemas.openxmlformats.org/officeDocument/2006/relationships/image" Target="../media/image08.jpg"/><Relationship Id="rId8"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07.png"/><Relationship Id="rId4" Type="http://schemas.openxmlformats.org/officeDocument/2006/relationships/image" Target="../media/image06.png"/><Relationship Id="rId5" Type="http://schemas.openxmlformats.org/officeDocument/2006/relationships/image" Target="../media/image04.png"/><Relationship Id="rId6" Type="http://schemas.openxmlformats.org/officeDocument/2006/relationships/image" Target="../media/image02.jpg"/><Relationship Id="rId7" Type="http://schemas.openxmlformats.org/officeDocument/2006/relationships/image" Target="../media/image0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08.jpg"/><Relationship Id="rId4" Type="http://schemas.openxmlformats.org/officeDocument/2006/relationships/image" Target="../media/image07.png"/><Relationship Id="rId5" Type="http://schemas.openxmlformats.org/officeDocument/2006/relationships/image" Target="../media/image06.png"/><Relationship Id="rId6" Type="http://schemas.openxmlformats.org/officeDocument/2006/relationships/image" Target="../media/image04.png"/><Relationship Id="rId7" Type="http://schemas.openxmlformats.org/officeDocument/2006/relationships/image" Target="../media/image0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07.png"/><Relationship Id="rId4" Type="http://schemas.openxmlformats.org/officeDocument/2006/relationships/image" Target="../media/image06.png"/><Relationship Id="rId5" Type="http://schemas.openxmlformats.org/officeDocument/2006/relationships/image" Target="../media/image04.png"/><Relationship Id="rId6" Type="http://schemas.openxmlformats.org/officeDocument/2006/relationships/image" Target="../media/image02.jpg"/><Relationship Id="rId7" Type="http://schemas.openxmlformats.org/officeDocument/2006/relationships/image" Target="../media/image10.png"/><Relationship Id="rId8" Type="http://schemas.openxmlformats.org/officeDocument/2006/relationships/image" Target="../media/image0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0" name="Shape 40"/>
        <p:cNvGrpSpPr/>
        <p:nvPr/>
      </p:nvGrpSpPr>
      <p:grpSpPr>
        <a:xfrm>
          <a:off x="0" y="0"/>
          <a:ext cx="0" cy="0"/>
          <a:chOff x="0" y="0"/>
          <a:chExt cx="0" cy="0"/>
        </a:xfrm>
      </p:grpSpPr>
      <p:sp>
        <p:nvSpPr>
          <p:cNvPr id="41" name="Shape 41"/>
          <p:cNvSpPr txBox="1"/>
          <p:nvPr>
            <p:ph type="ctrTitle"/>
          </p:nvPr>
        </p:nvSpPr>
        <p:spPr>
          <a:xfrm>
            <a:off x="743550" y="3907535"/>
            <a:ext cx="7656900" cy="1195800"/>
          </a:xfrm>
          <a:prstGeom prst="rect">
            <a:avLst/>
          </a:prstGeom>
          <a:noFill/>
          <a:ln>
            <a:noFill/>
          </a:ln>
        </p:spPr>
        <p:txBody>
          <a:bodyPr anchorCtr="0" anchor="ctr" bIns="38100" lIns="38100" rIns="38100" tIns="38100">
            <a:noAutofit/>
          </a:bodyPr>
          <a:lstStyle/>
          <a:p>
            <a:pPr indent="0" lvl="0" marL="0" marR="0" rtl="0" algn="ctr">
              <a:lnSpc>
                <a:spcPct val="119922"/>
              </a:lnSpc>
              <a:spcBef>
                <a:spcPts val="0"/>
              </a:spcBef>
              <a:spcAft>
                <a:spcPts val="0"/>
              </a:spcAft>
              <a:buNone/>
            </a:pPr>
            <a:r>
              <a:rPr b="1" lang="en-GB" sz="3555"/>
              <a:t>FMK teknikermøde</a:t>
            </a:r>
          </a:p>
        </p:txBody>
      </p:sp>
      <p:sp>
        <p:nvSpPr>
          <p:cNvPr id="42" name="Shape 42"/>
          <p:cNvSpPr txBox="1"/>
          <p:nvPr>
            <p:ph idx="1" type="subTitle"/>
          </p:nvPr>
        </p:nvSpPr>
        <p:spPr>
          <a:xfrm>
            <a:off x="1429350" y="5098319"/>
            <a:ext cx="6285299" cy="1424399"/>
          </a:xfrm>
          <a:prstGeom prst="rect">
            <a:avLst/>
          </a:prstGeom>
          <a:noFill/>
          <a:ln>
            <a:noFill/>
          </a:ln>
        </p:spPr>
        <p:txBody>
          <a:bodyPr anchorCtr="0" anchor="t" bIns="38100" lIns="38100" rIns="38100" tIns="38100">
            <a:noAutofit/>
          </a:bodyPr>
          <a:lstStyle/>
          <a:p>
            <a:pPr indent="0" lvl="0" marL="0" marR="0" rtl="0" algn="ctr">
              <a:lnSpc>
                <a:spcPct val="119792"/>
              </a:lnSpc>
              <a:spcBef>
                <a:spcPts val="0"/>
              </a:spcBef>
              <a:spcAft>
                <a:spcPts val="0"/>
              </a:spcAft>
              <a:buNone/>
            </a:pPr>
            <a:r>
              <a:rPr lang="en-GB" sz="2666">
                <a:solidFill>
                  <a:srgbClr val="000000"/>
                </a:solidFill>
                <a:latin typeface="Arial"/>
                <a:ea typeface="Arial"/>
                <a:cs typeface="Arial"/>
                <a:sym typeface="Arial"/>
              </a:rPr>
              <a:t>Det Fælles Medicinkort</a:t>
            </a:r>
          </a:p>
          <a:p>
            <a:pPr indent="0" lvl="0" marL="0" marR="0" rtl="0" algn="ctr">
              <a:lnSpc>
                <a:spcPct val="119792"/>
              </a:lnSpc>
              <a:spcBef>
                <a:spcPts val="479"/>
              </a:spcBef>
              <a:spcAft>
                <a:spcPts val="0"/>
              </a:spcAft>
              <a:buNone/>
            </a:pPr>
            <a:r>
              <a:rPr lang="en-GB" sz="2666"/>
              <a:t>11. Oktober 2016</a:t>
            </a:r>
          </a:p>
          <a:p>
            <a:pPr lvl="0" rtl="0" algn="ctr">
              <a:lnSpc>
                <a:spcPct val="100000"/>
              </a:lnSpc>
              <a:spcBef>
                <a:spcPts val="0"/>
              </a:spcBef>
              <a:buNone/>
            </a:pPr>
            <a:r>
              <a:rPr lang="en-GB" sz="2666">
                <a:solidFill>
                  <a:srgbClr val="000000"/>
                </a:solidFill>
                <a:latin typeface="Arial"/>
                <a:ea typeface="Arial"/>
                <a:cs typeface="Arial"/>
                <a:sym typeface="Arial"/>
              </a:rPr>
              <a:t> </a:t>
            </a:r>
          </a:p>
        </p:txBody>
      </p:sp>
      <p:pic>
        <p:nvPicPr>
          <p:cNvPr descr="fmk-logo.png" id="43" name="Shape 43"/>
          <p:cNvPicPr preferRelativeResize="0"/>
          <p:nvPr/>
        </p:nvPicPr>
        <p:blipFill>
          <a:blip r:embed="rId3">
            <a:alphaModFix/>
          </a:blip>
          <a:stretch>
            <a:fillRect/>
          </a:stretch>
        </p:blipFill>
        <p:spPr>
          <a:xfrm>
            <a:off x="3599181" y="394725"/>
            <a:ext cx="1945624" cy="35127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7" name="Shape 47"/>
        <p:cNvGrpSpPr/>
        <p:nvPr/>
      </p:nvGrpSpPr>
      <p:grpSpPr>
        <a:xfrm>
          <a:off x="0" y="0"/>
          <a:ext cx="0" cy="0"/>
          <a:chOff x="0" y="0"/>
          <a:chExt cx="0" cy="0"/>
        </a:xfrm>
      </p:grpSpPr>
      <p:sp>
        <p:nvSpPr>
          <p:cNvPr id="48" name="Shape 48"/>
          <p:cNvSpPr txBox="1"/>
          <p:nvPr>
            <p:ph type="title"/>
          </p:nvPr>
        </p:nvSpPr>
        <p:spPr>
          <a:xfrm>
            <a:off x="625449" y="122225"/>
            <a:ext cx="8206799" cy="1119599"/>
          </a:xfrm>
          <a:prstGeom prst="rect">
            <a:avLst/>
          </a:prstGeom>
          <a:noFill/>
          <a:ln>
            <a:noFill/>
          </a:ln>
        </p:spPr>
        <p:txBody>
          <a:bodyPr anchorCtr="0" anchor="ctr" bIns="38100" lIns="38100" rIns="38100" tIns="38100">
            <a:noAutofit/>
          </a:bodyPr>
          <a:lstStyle/>
          <a:p>
            <a:pPr lvl="0" rtl="0">
              <a:lnSpc>
                <a:spcPct val="119886"/>
              </a:lnSpc>
              <a:spcBef>
                <a:spcPts val="0"/>
              </a:spcBef>
              <a:buNone/>
            </a:pPr>
            <a:r>
              <a:rPr b="1" lang="en-GB" sz="4888">
                <a:solidFill>
                  <a:schemeClr val="accent5"/>
                </a:solidFill>
              </a:rPr>
              <a:t>Plan for dagen</a:t>
            </a:r>
          </a:p>
        </p:txBody>
      </p:sp>
      <p:sp>
        <p:nvSpPr>
          <p:cNvPr id="49" name="Shape 49"/>
          <p:cNvSpPr txBox="1"/>
          <p:nvPr/>
        </p:nvSpPr>
        <p:spPr>
          <a:xfrm>
            <a:off x="625450" y="1580925"/>
            <a:ext cx="8086200" cy="4772400"/>
          </a:xfrm>
          <a:prstGeom prst="rect">
            <a:avLst/>
          </a:prstGeom>
          <a:noFill/>
          <a:ln>
            <a:noFill/>
          </a:ln>
        </p:spPr>
        <p:txBody>
          <a:bodyPr anchorCtr="0" anchor="t" bIns="91425" lIns="91425" rIns="91425" tIns="91425">
            <a:noAutofit/>
          </a:bodyPr>
          <a:lstStyle/>
          <a:p>
            <a:pPr lvl="0">
              <a:spcBef>
                <a:spcPts val="0"/>
              </a:spcBef>
              <a:buClr>
                <a:schemeClr val="dk1"/>
              </a:buClr>
              <a:buSzPct val="61111"/>
              <a:buFont typeface="Arial"/>
              <a:buNone/>
            </a:pPr>
            <a:r>
              <a:rPr lang="en-GB" sz="1800">
                <a:solidFill>
                  <a:srgbClr val="1F497D"/>
                </a:solidFill>
              </a:rPr>
              <a:t>10.00-10.30	Velkomst / præsentation</a:t>
            </a:r>
          </a:p>
          <a:p>
            <a:pPr lvl="0">
              <a:spcBef>
                <a:spcPts val="0"/>
              </a:spcBef>
              <a:buClr>
                <a:schemeClr val="dk1"/>
              </a:buClr>
              <a:buSzPct val="61111"/>
              <a:buFont typeface="Arial"/>
              <a:buNone/>
            </a:pPr>
            <a:r>
              <a:rPr lang="en-GB" sz="1800">
                <a:solidFill>
                  <a:srgbClr val="1F497D"/>
                </a:solidFill>
              </a:rPr>
              <a:t>10.30-10.45	Ny governance struktur	</a:t>
            </a:r>
          </a:p>
          <a:p>
            <a:pPr lvl="0">
              <a:spcBef>
                <a:spcPts val="0"/>
              </a:spcBef>
              <a:buClr>
                <a:schemeClr val="dk1"/>
              </a:buClr>
              <a:buSzPct val="61111"/>
              <a:buFont typeface="Arial"/>
              <a:buNone/>
            </a:pPr>
            <a:r>
              <a:rPr lang="en-GB" sz="1800">
                <a:solidFill>
                  <a:srgbClr val="1F497D"/>
                </a:solidFill>
              </a:rPr>
              <a:t>10.45-11.15	Roadmap og orientering fra Sundhedsdatastyrelsen</a:t>
            </a:r>
          </a:p>
          <a:p>
            <a:pPr lvl="0">
              <a:spcBef>
                <a:spcPts val="0"/>
              </a:spcBef>
              <a:buClr>
                <a:schemeClr val="dk1"/>
              </a:buClr>
              <a:buSzPct val="61111"/>
              <a:buFont typeface="Arial"/>
              <a:buNone/>
            </a:pPr>
            <a:r>
              <a:rPr lang="en-GB" sz="1800">
                <a:solidFill>
                  <a:srgbClr val="1F497D"/>
                </a:solidFill>
              </a:rPr>
              <a:t>11.15-11.45	Tekniske emner</a:t>
            </a:r>
          </a:p>
          <a:p>
            <a:pPr indent="-342900" lvl="0" marL="1828800" rtl="0">
              <a:spcBef>
                <a:spcPts val="0"/>
              </a:spcBef>
              <a:buClr>
                <a:srgbClr val="1F497D"/>
              </a:buClr>
              <a:buSzPct val="100000"/>
              <a:buChar char="-"/>
            </a:pPr>
            <a:r>
              <a:rPr lang="en-GB" sz="1800">
                <a:solidFill>
                  <a:srgbClr val="1F497D"/>
                </a:solidFill>
              </a:rPr>
              <a:t>Dosis2text</a:t>
            </a:r>
          </a:p>
          <a:p>
            <a:pPr indent="-342900" lvl="0" marL="1828800" rtl="0">
              <a:spcBef>
                <a:spcPts val="0"/>
              </a:spcBef>
              <a:buClr>
                <a:srgbClr val="1F497D"/>
              </a:buClr>
              <a:buSzPct val="100000"/>
              <a:buChar char="-"/>
            </a:pPr>
            <a:r>
              <a:rPr lang="en-GB" sz="1800">
                <a:solidFill>
                  <a:srgbClr val="1F497D"/>
                </a:solidFill>
              </a:rPr>
              <a:t>Samtykkeheader / privatmarkering</a:t>
            </a:r>
          </a:p>
          <a:p>
            <a:pPr indent="-342900" lvl="0" marL="1828800" rtl="0">
              <a:spcBef>
                <a:spcPts val="0"/>
              </a:spcBef>
              <a:buClr>
                <a:srgbClr val="1F497D"/>
              </a:buClr>
              <a:buSzPct val="100000"/>
              <a:buChar char="-"/>
            </a:pPr>
            <a:r>
              <a:rPr lang="en-GB" sz="1800">
                <a:solidFill>
                  <a:srgbClr val="1F497D"/>
                </a:solidFill>
              </a:rPr>
              <a:t>HentMedicinkortVersion med VOCES</a:t>
            </a:r>
          </a:p>
          <a:p>
            <a:pPr lvl="0">
              <a:spcBef>
                <a:spcPts val="0"/>
              </a:spcBef>
              <a:buClr>
                <a:srgbClr val="000000"/>
              </a:buClr>
              <a:buSzPct val="61111"/>
              <a:buFont typeface="Arial"/>
              <a:buNone/>
            </a:pPr>
            <a:r>
              <a:rPr lang="en-GB" sz="1800">
                <a:solidFill>
                  <a:srgbClr val="1F497D"/>
                </a:solidFill>
              </a:rPr>
              <a:t>11.45-12.00	Opsamling vedr. Minicertificering af pauseringsperioder</a:t>
            </a:r>
          </a:p>
          <a:p>
            <a:pPr lvl="0">
              <a:spcBef>
                <a:spcPts val="0"/>
              </a:spcBef>
              <a:buClr>
                <a:schemeClr val="dk1"/>
              </a:buClr>
              <a:buFont typeface="Arial"/>
              <a:buNone/>
            </a:pPr>
            <a:r>
              <a:t/>
            </a:r>
            <a:endParaRPr sz="1800">
              <a:solidFill>
                <a:srgbClr val="1F497D"/>
              </a:solidFill>
            </a:endParaRPr>
          </a:p>
          <a:p>
            <a:pPr lvl="0">
              <a:spcBef>
                <a:spcPts val="0"/>
              </a:spcBef>
              <a:buClr>
                <a:schemeClr val="dk1"/>
              </a:buClr>
              <a:buSzPct val="61111"/>
              <a:buFont typeface="Arial"/>
              <a:buNone/>
            </a:pPr>
            <a:r>
              <a:rPr lang="en-GB" sz="1800">
                <a:solidFill>
                  <a:srgbClr val="1F497D"/>
                </a:solidFill>
              </a:rPr>
              <a:t>12.00-12.45	Frokost</a:t>
            </a:r>
          </a:p>
          <a:p>
            <a:pPr indent="-69850" lvl="0" marL="0" rtl="0">
              <a:spcBef>
                <a:spcPts val="0"/>
              </a:spcBef>
              <a:buClr>
                <a:schemeClr val="dk1"/>
              </a:buClr>
              <a:buFont typeface="Arial"/>
              <a:buNone/>
            </a:pPr>
            <a:r>
              <a:t/>
            </a:r>
            <a:endParaRPr sz="1800">
              <a:solidFill>
                <a:srgbClr val="1F497D"/>
              </a:solidFill>
            </a:endParaRPr>
          </a:p>
          <a:p>
            <a:pPr indent="-69850" lvl="0" marL="0">
              <a:spcBef>
                <a:spcPts val="0"/>
              </a:spcBef>
              <a:buClr>
                <a:schemeClr val="dk1"/>
              </a:buClr>
              <a:buSzPct val="61111"/>
              <a:buFont typeface="Arial"/>
              <a:buNone/>
            </a:pPr>
            <a:r>
              <a:rPr lang="en-GB" sz="1800">
                <a:solidFill>
                  <a:srgbClr val="1F497D"/>
                </a:solidFill>
              </a:rPr>
              <a:t>12.45-13.15	Konsekvenser af begrænsn.for tilladte ændringer af LMO  </a:t>
            </a:r>
          </a:p>
          <a:p>
            <a:pPr lvl="0">
              <a:spcBef>
                <a:spcPts val="0"/>
              </a:spcBef>
              <a:buClr>
                <a:schemeClr val="dk1"/>
              </a:buClr>
              <a:buSzPct val="61111"/>
              <a:buFont typeface="Arial"/>
              <a:buNone/>
            </a:pPr>
            <a:r>
              <a:rPr lang="en-GB" sz="1800">
                <a:solidFill>
                  <a:srgbClr val="1F497D"/>
                </a:solidFill>
              </a:rPr>
              <a:t>13.15-13.45	Forbedring af testmuligheder</a:t>
            </a:r>
          </a:p>
          <a:p>
            <a:pPr lvl="0">
              <a:spcBef>
                <a:spcPts val="0"/>
              </a:spcBef>
              <a:buClr>
                <a:schemeClr val="dk1"/>
              </a:buClr>
              <a:buSzPct val="61111"/>
              <a:buFont typeface="Arial"/>
              <a:buNone/>
            </a:pPr>
            <a:r>
              <a:rPr lang="en-GB" sz="1800">
                <a:solidFill>
                  <a:srgbClr val="1F497D"/>
                </a:solidFill>
              </a:rPr>
              <a:t>13.45-14.00	Ændringer vedr. recepter (annullering / leveringsoplysn.)</a:t>
            </a:r>
          </a:p>
          <a:p>
            <a:pPr lvl="0" rtl="0">
              <a:spcBef>
                <a:spcPts val="0"/>
              </a:spcBef>
              <a:buClr>
                <a:schemeClr val="dk1"/>
              </a:buClr>
              <a:buSzPct val="61111"/>
              <a:buFont typeface="Arial"/>
              <a:buNone/>
            </a:pPr>
            <a:r>
              <a:rPr lang="en-GB" sz="1800">
                <a:solidFill>
                  <a:srgbClr val="1F497D"/>
                </a:solidFill>
              </a:rPr>
              <a:t>14.00-15.00	Indkomne punkter / evaluering / næste møde</a:t>
            </a:r>
          </a:p>
          <a:p>
            <a:pPr lvl="0">
              <a:spcBef>
                <a:spcPts val="0"/>
              </a:spcBef>
              <a:buNone/>
            </a:pPr>
            <a:r>
              <a:t/>
            </a:r>
            <a:endParaRPr>
              <a:latin typeface="Verdana"/>
              <a:ea typeface="Verdana"/>
              <a:cs typeface="Verdana"/>
              <a:sym typeface="Verdan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3" name="Shape 53"/>
        <p:cNvGrpSpPr/>
        <p:nvPr/>
      </p:nvGrpSpPr>
      <p:grpSpPr>
        <a:xfrm>
          <a:off x="0" y="0"/>
          <a:ext cx="0" cy="0"/>
          <a:chOff x="0" y="0"/>
          <a:chExt cx="0" cy="0"/>
        </a:xfrm>
      </p:grpSpPr>
      <p:sp>
        <p:nvSpPr>
          <p:cNvPr id="54" name="Shape 54"/>
          <p:cNvSpPr txBox="1"/>
          <p:nvPr>
            <p:ph type="title"/>
          </p:nvPr>
        </p:nvSpPr>
        <p:spPr>
          <a:xfrm>
            <a:off x="625449" y="122225"/>
            <a:ext cx="8206799" cy="1119599"/>
          </a:xfrm>
          <a:prstGeom prst="rect">
            <a:avLst/>
          </a:prstGeom>
          <a:noFill/>
          <a:ln>
            <a:noFill/>
          </a:ln>
        </p:spPr>
        <p:txBody>
          <a:bodyPr anchorCtr="0" anchor="ctr" bIns="38100" lIns="38100" rIns="38100" tIns="38100">
            <a:noAutofit/>
          </a:bodyPr>
          <a:lstStyle/>
          <a:p>
            <a:pPr lvl="0" rtl="0">
              <a:lnSpc>
                <a:spcPct val="119886"/>
              </a:lnSpc>
              <a:spcBef>
                <a:spcPts val="0"/>
              </a:spcBef>
              <a:buNone/>
            </a:pPr>
            <a:r>
              <a:rPr b="1" lang="en-GB" sz="4888">
                <a:solidFill>
                  <a:schemeClr val="accent5"/>
                </a:solidFill>
              </a:rPr>
              <a:t>Statusrunde</a:t>
            </a:r>
          </a:p>
        </p:txBody>
      </p:sp>
      <p:sp>
        <p:nvSpPr>
          <p:cNvPr id="55" name="Shape 55"/>
          <p:cNvSpPr txBox="1"/>
          <p:nvPr>
            <p:ph idx="1" type="body"/>
          </p:nvPr>
        </p:nvSpPr>
        <p:spPr>
          <a:xfrm>
            <a:off x="675700" y="1522475"/>
            <a:ext cx="8106300" cy="4548599"/>
          </a:xfrm>
          <a:prstGeom prst="rect">
            <a:avLst/>
          </a:prstGeom>
          <a:noFill/>
          <a:ln>
            <a:noFill/>
          </a:ln>
        </p:spPr>
        <p:txBody>
          <a:bodyPr anchorCtr="0" anchor="t" bIns="38100" lIns="38100" rIns="38100" tIns="38100">
            <a:noAutofit/>
          </a:bodyPr>
          <a:lstStyle/>
          <a:p>
            <a:pPr lvl="0" rtl="0">
              <a:lnSpc>
                <a:spcPct val="150000"/>
              </a:lnSpc>
              <a:spcBef>
                <a:spcPts val="0"/>
              </a:spcBef>
              <a:buNone/>
            </a:pPr>
            <a:r>
              <a:rPr lang="en-GB" sz="2400"/>
              <a:t>Navn, firma, rolle</a:t>
            </a:r>
          </a:p>
          <a:p>
            <a:pPr indent="-381000" lvl="0" marL="457200" rtl="0">
              <a:lnSpc>
                <a:spcPct val="150000"/>
              </a:lnSpc>
              <a:spcBef>
                <a:spcPts val="0"/>
              </a:spcBef>
              <a:buNone/>
            </a:pPr>
            <a:r>
              <a:rPr lang="en-GB"/>
              <a:t>Planer for FMK udvikling: Hvilken snitflade arbejder I på ?</a:t>
            </a:r>
          </a:p>
          <a:p>
            <a:pPr indent="-381000" lvl="0" marL="457200" rtl="0">
              <a:lnSpc>
                <a:spcPct val="150000"/>
              </a:lnSpc>
              <a:spcBef>
                <a:spcPts val="0"/>
              </a:spcBef>
              <a:buNone/>
            </a:pPr>
            <a:r>
              <a:rPr lang="en-GB"/>
              <a:t>Planer for TAS udvikling: Laver I integration ? Hvornår ønsker I certificering ?</a:t>
            </a:r>
          </a:p>
          <a:p>
            <a:pPr indent="-381000" lvl="0" marL="457200" rtl="0">
              <a:lnSpc>
                <a:spcPct val="150000"/>
              </a:lnSpc>
              <a:spcBef>
                <a:spcPts val="0"/>
              </a:spcBef>
              <a:buNone/>
            </a:pPr>
            <a:r>
              <a:rPr lang="en-GB"/>
              <a:t>Planer for Advis: Arbejder </a:t>
            </a:r>
            <a:r>
              <a:rPr lang="en-GB"/>
              <a:t>I</a:t>
            </a:r>
            <a:r>
              <a:rPr lang="en-GB"/>
              <a:t> med advis ?</a:t>
            </a:r>
          </a:p>
          <a:p>
            <a:pPr indent="-381000" lvl="0" marL="457200" rtl="0">
              <a:lnSpc>
                <a:spcPct val="150000"/>
              </a:lnSpc>
              <a:spcBef>
                <a:spcPts val="0"/>
              </a:spcBef>
              <a:buNone/>
            </a:pPr>
            <a:r>
              <a:rPr lang="en-GB"/>
              <a:t>Planer for DDV?</a:t>
            </a:r>
          </a:p>
          <a:p>
            <a:pPr indent="-381000" lvl="0" marL="457200" rtl="0">
              <a:lnSpc>
                <a:spcPct val="150000"/>
              </a:lnSpc>
              <a:spcBef>
                <a:spcPts val="0"/>
              </a:spcBef>
              <a:buNone/>
            </a:pPr>
            <a:r>
              <a:rPr lang="en-GB"/>
              <a:t>Planer for BEM?</a:t>
            </a:r>
          </a:p>
          <a:p>
            <a:pPr lvl="0" rtl="0">
              <a:lnSpc>
                <a:spcPct val="150000"/>
              </a:lnSpc>
              <a:spcBef>
                <a:spcPts val="0"/>
              </a:spcBef>
              <a:buNone/>
            </a:pPr>
            <a:r>
              <a:t/>
            </a:r>
            <a:endParaRPr/>
          </a:p>
          <a:p>
            <a:pPr lvl="0" rtl="0">
              <a:lnSpc>
                <a:spcPct val="150000"/>
              </a:lnSpc>
              <a:spcBef>
                <a:spcPts val="0"/>
              </a:spcBef>
              <a:buNone/>
            </a:pPr>
            <a:r>
              <a:rPr lang="en-GB"/>
              <a:t>   </a:t>
            </a: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9" name="Shape 59"/>
        <p:cNvGrpSpPr/>
        <p:nvPr/>
      </p:nvGrpSpPr>
      <p:grpSpPr>
        <a:xfrm>
          <a:off x="0" y="0"/>
          <a:ext cx="0" cy="0"/>
          <a:chOff x="0" y="0"/>
          <a:chExt cx="0" cy="0"/>
        </a:xfrm>
      </p:grpSpPr>
      <p:sp>
        <p:nvSpPr>
          <p:cNvPr id="60" name="Shape 60"/>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Ny governancestruktur </a:t>
            </a:r>
          </a:p>
          <a:p>
            <a:pPr lvl="0" rtl="0">
              <a:lnSpc>
                <a:spcPct val="119886"/>
              </a:lnSpc>
              <a:spcBef>
                <a:spcPts val="0"/>
              </a:spcBef>
              <a:buClr>
                <a:srgbClr val="000000"/>
              </a:buClr>
              <a:buSzPct val="30555"/>
              <a:buFont typeface="Arial"/>
              <a:buNone/>
            </a:pPr>
            <a:r>
              <a:rPr b="1" lang="en-GB" sz="3600">
                <a:solidFill>
                  <a:schemeClr val="accent5"/>
                </a:solidFill>
              </a:rPr>
              <a:t>omkring FMK</a:t>
            </a:r>
          </a:p>
        </p:txBody>
      </p:sp>
      <p:sp>
        <p:nvSpPr>
          <p:cNvPr id="61" name="Shape 61"/>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lvl="0" rtl="0">
              <a:lnSpc>
                <a:spcPct val="150000"/>
              </a:lnSpc>
              <a:spcBef>
                <a:spcPts val="0"/>
              </a:spcBef>
              <a:buNone/>
            </a:pPr>
            <a:r>
              <a:t/>
            </a:r>
            <a:endParaRPr sz="1800"/>
          </a:p>
        </p:txBody>
      </p:sp>
      <p:pic>
        <p:nvPicPr>
          <p:cNvPr descr="Screen Shot 2016-10-10 at 14.09.17.png" id="62" name="Shape 62"/>
          <p:cNvPicPr preferRelativeResize="0"/>
          <p:nvPr/>
        </p:nvPicPr>
        <p:blipFill>
          <a:blip r:embed="rId3">
            <a:alphaModFix/>
          </a:blip>
          <a:stretch>
            <a:fillRect/>
          </a:stretch>
        </p:blipFill>
        <p:spPr>
          <a:xfrm>
            <a:off x="0" y="1522474"/>
            <a:ext cx="9143998" cy="49961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6" name="Shape 66"/>
        <p:cNvGrpSpPr/>
        <p:nvPr/>
      </p:nvGrpSpPr>
      <p:grpSpPr>
        <a:xfrm>
          <a:off x="0" y="0"/>
          <a:ext cx="0" cy="0"/>
          <a:chOff x="0" y="0"/>
          <a:chExt cx="0" cy="0"/>
        </a:xfrm>
      </p:grpSpPr>
      <p:sp>
        <p:nvSpPr>
          <p:cNvPr id="67" name="Shape 6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Ny governancestruktur </a:t>
            </a:r>
          </a:p>
          <a:p>
            <a:pPr lvl="0" rtl="0">
              <a:lnSpc>
                <a:spcPct val="119886"/>
              </a:lnSpc>
              <a:spcBef>
                <a:spcPts val="0"/>
              </a:spcBef>
              <a:buClr>
                <a:srgbClr val="000000"/>
              </a:buClr>
              <a:buSzPct val="30555"/>
              <a:buFont typeface="Arial"/>
              <a:buNone/>
            </a:pPr>
            <a:r>
              <a:rPr b="1" lang="en-GB" sz="3600">
                <a:solidFill>
                  <a:schemeClr val="accent5"/>
                </a:solidFill>
              </a:rPr>
              <a:t>omkring FMK</a:t>
            </a:r>
          </a:p>
        </p:txBody>
      </p:sp>
      <p:sp>
        <p:nvSpPr>
          <p:cNvPr id="68" name="Shape 68"/>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lvl="0" rtl="0">
              <a:lnSpc>
                <a:spcPct val="150000"/>
              </a:lnSpc>
              <a:spcBef>
                <a:spcPts val="0"/>
              </a:spcBef>
              <a:buNone/>
            </a:pPr>
            <a:r>
              <a:t/>
            </a:r>
            <a:endParaRPr sz="1800"/>
          </a:p>
        </p:txBody>
      </p:sp>
      <p:pic>
        <p:nvPicPr>
          <p:cNvPr descr="Screen Shot 2016-10-10 at 14.12.22.png" id="69" name="Shape 69"/>
          <p:cNvPicPr preferRelativeResize="0"/>
          <p:nvPr/>
        </p:nvPicPr>
        <p:blipFill>
          <a:blip r:embed="rId3">
            <a:alphaModFix/>
          </a:blip>
          <a:stretch>
            <a:fillRect/>
          </a:stretch>
        </p:blipFill>
        <p:spPr>
          <a:xfrm>
            <a:off x="675699" y="1438600"/>
            <a:ext cx="7531099" cy="51509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3" name="Shape 73"/>
        <p:cNvGrpSpPr/>
        <p:nvPr/>
      </p:nvGrpSpPr>
      <p:grpSpPr>
        <a:xfrm>
          <a:off x="0" y="0"/>
          <a:ext cx="0" cy="0"/>
          <a:chOff x="0" y="0"/>
          <a:chExt cx="0" cy="0"/>
        </a:xfrm>
      </p:grpSpPr>
      <p:sp>
        <p:nvSpPr>
          <p:cNvPr id="74" name="Shape 74"/>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Aktuelt Roadmap </a:t>
            </a:r>
          </a:p>
        </p:txBody>
      </p:sp>
      <p:sp>
        <p:nvSpPr>
          <p:cNvPr id="75" name="Shape 75"/>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lvl="0" rtl="0">
              <a:lnSpc>
                <a:spcPct val="150000"/>
              </a:lnSpc>
              <a:spcBef>
                <a:spcPts val="0"/>
              </a:spcBef>
              <a:buNone/>
            </a:pPr>
            <a:r>
              <a:t/>
            </a:r>
            <a:endParaRPr sz="1800"/>
          </a:p>
        </p:txBody>
      </p:sp>
      <p:pic>
        <p:nvPicPr>
          <p:cNvPr descr="Screen Shot 2016-10-10 at 14.24.01.png" id="76" name="Shape 76"/>
          <p:cNvPicPr preferRelativeResize="0"/>
          <p:nvPr/>
        </p:nvPicPr>
        <p:blipFill>
          <a:blip r:embed="rId3">
            <a:alphaModFix/>
          </a:blip>
          <a:stretch>
            <a:fillRect/>
          </a:stretch>
        </p:blipFill>
        <p:spPr>
          <a:xfrm>
            <a:off x="0" y="18994"/>
            <a:ext cx="9144001" cy="68200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0" name="Shape 80"/>
        <p:cNvGrpSpPr/>
        <p:nvPr/>
      </p:nvGrpSpPr>
      <p:grpSpPr>
        <a:xfrm>
          <a:off x="0" y="0"/>
          <a:ext cx="0" cy="0"/>
          <a:chOff x="0" y="0"/>
          <a:chExt cx="0" cy="0"/>
        </a:xfrm>
      </p:grpSpPr>
      <p:sp>
        <p:nvSpPr>
          <p:cNvPr id="81" name="Shape 81"/>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SDS projekter i </a:t>
            </a:r>
          </a:p>
          <a:p>
            <a:pPr lvl="0" rtl="0">
              <a:lnSpc>
                <a:spcPct val="119886"/>
              </a:lnSpc>
              <a:spcBef>
                <a:spcPts val="0"/>
              </a:spcBef>
              <a:buClr>
                <a:srgbClr val="000000"/>
              </a:buClr>
              <a:buSzPct val="30555"/>
              <a:buFont typeface="Arial"/>
              <a:buNone/>
            </a:pPr>
            <a:r>
              <a:rPr b="1" lang="en-GB" sz="3600">
                <a:solidFill>
                  <a:schemeClr val="accent5"/>
                </a:solidFill>
              </a:rPr>
              <a:t>FMK-programmet</a:t>
            </a:r>
          </a:p>
        </p:txBody>
      </p:sp>
      <p:sp>
        <p:nvSpPr>
          <p:cNvPr id="82" name="Shape 82"/>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AK - projektet (Testsystem snart på plads - pilot afprøvning)</a:t>
            </a:r>
          </a:p>
          <a:p>
            <a:pPr indent="-342900" lvl="0" marL="457200" rtl="0">
              <a:lnSpc>
                <a:spcPct val="150000"/>
              </a:lnSpc>
              <a:spcBef>
                <a:spcPts val="0"/>
              </a:spcBef>
              <a:buSzPct val="100000"/>
              <a:buChar char="●"/>
            </a:pPr>
            <a:r>
              <a:rPr lang="en-GB" sz="1800"/>
              <a:t>Opdatering af Test-miljøer</a:t>
            </a:r>
          </a:p>
          <a:p>
            <a:pPr indent="-342900" lvl="1" marL="914400" rtl="0">
              <a:lnSpc>
                <a:spcPct val="150000"/>
              </a:lnSpc>
              <a:spcBef>
                <a:spcPts val="0"/>
              </a:spcBef>
              <a:buSzPct val="100000"/>
              <a:buChar char="○"/>
            </a:pPr>
            <a:r>
              <a:rPr lang="en-GB" sz="1800"/>
              <a:t>Ny stamdata håndtering (Selvbetjening + events)</a:t>
            </a:r>
          </a:p>
          <a:p>
            <a:pPr indent="-342900" lvl="1" marL="914400" rtl="0">
              <a:lnSpc>
                <a:spcPct val="150000"/>
              </a:lnSpc>
              <a:spcBef>
                <a:spcPts val="0"/>
              </a:spcBef>
              <a:buSzPct val="100000"/>
              <a:buChar char="○"/>
            </a:pPr>
            <a:r>
              <a:rPr lang="en-GB" sz="1800"/>
              <a:t>Dump-restore </a:t>
            </a:r>
          </a:p>
          <a:p>
            <a:pPr indent="-342900" lvl="1" marL="914400" rtl="0">
              <a:lnSpc>
                <a:spcPct val="150000"/>
              </a:lnSpc>
              <a:spcBef>
                <a:spcPts val="0"/>
              </a:spcBef>
              <a:buSzPct val="100000"/>
              <a:buChar char="○"/>
            </a:pPr>
            <a:r>
              <a:rPr lang="en-GB" sz="1800"/>
              <a:t>FMK-U / FMK-P</a:t>
            </a:r>
          </a:p>
          <a:p>
            <a:pPr indent="-342900" lvl="0" marL="457200" rtl="0">
              <a:lnSpc>
                <a:spcPct val="150000"/>
              </a:lnSpc>
              <a:spcBef>
                <a:spcPts val="0"/>
              </a:spcBef>
              <a:buSzPct val="100000"/>
              <a:buChar char="●"/>
            </a:pPr>
            <a:r>
              <a:rPr lang="en-GB" sz="1800"/>
              <a:t>MinLog2</a:t>
            </a:r>
          </a:p>
          <a:p>
            <a:pPr indent="-342900" lvl="0" marL="457200" rtl="0">
              <a:lnSpc>
                <a:spcPct val="150000"/>
              </a:lnSpc>
              <a:spcBef>
                <a:spcPts val="0"/>
              </a:spcBef>
              <a:buSzPct val="100000"/>
              <a:buChar char="●"/>
            </a:pPr>
            <a:r>
              <a:rPr lang="en-GB" sz="1800"/>
              <a:t>eCPR (afklaringsprojekt)</a:t>
            </a:r>
          </a:p>
          <a:p>
            <a:pPr indent="-342900" lvl="0" marL="457200" rtl="0">
              <a:lnSpc>
                <a:spcPct val="150000"/>
              </a:lnSpc>
              <a:spcBef>
                <a:spcPts val="0"/>
              </a:spcBef>
              <a:buSzPct val="100000"/>
              <a:buChar char="●"/>
            </a:pPr>
            <a:r>
              <a:rPr lang="en-GB" sz="1800"/>
              <a:t>Begrænset ordinationsret</a:t>
            </a:r>
          </a:p>
          <a:p>
            <a:pPr indent="-342900" lvl="0" marL="457200" rtl="0">
              <a:lnSpc>
                <a:spcPct val="150000"/>
              </a:lnSpc>
              <a:spcBef>
                <a:spcPts val="0"/>
              </a:spcBef>
              <a:buSzPct val="100000"/>
              <a:buChar char="●"/>
            </a:pPr>
            <a:r>
              <a:rPr lang="en-GB" sz="1800"/>
              <a:t>Apotekerne på FMK</a:t>
            </a:r>
          </a:p>
          <a:p>
            <a:pPr indent="-342900" lvl="0" marL="457200" rtl="0">
              <a:lnSpc>
                <a:spcPct val="150000"/>
              </a:lnSpc>
              <a:spcBef>
                <a:spcPts val="0"/>
              </a:spcBef>
              <a:buSzPct val="100000"/>
              <a:buChar char="●"/>
            </a:pPr>
            <a:r>
              <a:rPr lang="en-GB" sz="1800"/>
              <a:t>Dosisdispensering</a:t>
            </a: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6" name="Shape 86"/>
        <p:cNvGrpSpPr/>
        <p:nvPr/>
      </p:nvGrpSpPr>
      <p:grpSpPr>
        <a:xfrm>
          <a:off x="0" y="0"/>
          <a:ext cx="0" cy="0"/>
          <a:chOff x="0" y="0"/>
          <a:chExt cx="0" cy="0"/>
        </a:xfrm>
      </p:grpSpPr>
      <p:sp>
        <p:nvSpPr>
          <p:cNvPr id="87" name="Shape 8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Governance afklaringer</a:t>
            </a:r>
          </a:p>
        </p:txBody>
      </p:sp>
      <p:sp>
        <p:nvSpPr>
          <p:cNvPr id="88" name="Shape 88"/>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Klinikerforum ønsker at lave begrænsninger for, hvad der kan ændres på en ordination. F.eks. Forbyde præparatskifte uden for substitutionsgruppe.</a:t>
            </a:r>
          </a:p>
          <a:p>
            <a:pPr indent="0" lvl="0" marL="457200" rtl="0">
              <a:lnSpc>
                <a:spcPct val="150000"/>
              </a:lnSpc>
              <a:spcBef>
                <a:spcPts val="0"/>
              </a:spcBef>
              <a:buNone/>
            </a:pPr>
            <a:r>
              <a:rPr lang="en-GB" sz="1800"/>
              <a:t>Dette afviger fra konceptet om at holde ordinations-id fast, så man kan følge ændringer i samme behandling, som hidtil har været anvendt i FMK.</a:t>
            </a:r>
          </a:p>
          <a:p>
            <a:pPr indent="-342900" lvl="0" marL="914400" rtl="0">
              <a:lnSpc>
                <a:spcPct val="150000"/>
              </a:lnSpc>
              <a:spcBef>
                <a:spcPts val="0"/>
              </a:spcBef>
              <a:buSzPct val="100000"/>
              <a:buChar char="●"/>
            </a:pPr>
            <a:r>
              <a:rPr lang="en-GB" sz="1800"/>
              <a:t>Hvad er konsekvenserne ved øget brug af seponer/opret frem for justering?</a:t>
            </a:r>
          </a:p>
          <a:p>
            <a:pPr lvl="0" rtl="0">
              <a:lnSpc>
                <a:spcPct val="150000"/>
              </a:lnSpc>
              <a:spcBef>
                <a:spcPts val="0"/>
              </a:spcBef>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2" name="Shape 92"/>
        <p:cNvGrpSpPr/>
        <p:nvPr/>
      </p:nvGrpSpPr>
      <p:grpSpPr>
        <a:xfrm>
          <a:off x="0" y="0"/>
          <a:ext cx="0" cy="0"/>
          <a:chOff x="0" y="0"/>
          <a:chExt cx="0" cy="0"/>
        </a:xfrm>
      </p:grpSpPr>
      <p:sp>
        <p:nvSpPr>
          <p:cNvPr id="93" name="Shape 93"/>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Tekniske emner: </a:t>
            </a:r>
          </a:p>
          <a:p>
            <a:pPr lvl="0" rtl="0">
              <a:lnSpc>
                <a:spcPct val="119886"/>
              </a:lnSpc>
              <a:spcBef>
                <a:spcPts val="0"/>
              </a:spcBef>
              <a:buClr>
                <a:srgbClr val="000000"/>
              </a:buClr>
              <a:buSzPct val="30555"/>
              <a:buFont typeface="Arial"/>
              <a:buNone/>
            </a:pPr>
            <a:r>
              <a:rPr b="1" lang="en-GB" sz="3600">
                <a:solidFill>
                  <a:schemeClr val="accent5"/>
                </a:solidFill>
              </a:rPr>
              <a:t>Dosis2text</a:t>
            </a:r>
          </a:p>
        </p:txBody>
      </p:sp>
      <p:sp>
        <p:nvSpPr>
          <p:cNvPr id="94" name="Shape 94"/>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Dosis2text er omskrevet fra Java til Javascript </a:t>
            </a:r>
          </a:p>
          <a:p>
            <a:pPr indent="-342900" lvl="0" marL="457200" rtl="0">
              <a:lnSpc>
                <a:spcPct val="150000"/>
              </a:lnSpc>
              <a:spcBef>
                <a:spcPts val="0"/>
              </a:spcBef>
              <a:buSzPct val="100000"/>
              <a:buChar char="●"/>
            </a:pPr>
            <a:r>
              <a:rPr lang="en-GB" sz="1800"/>
              <a:t>Kan bruges direkte i forskellige platforme</a:t>
            </a:r>
          </a:p>
          <a:p>
            <a:pPr indent="-342900" lvl="0" marL="457200" rtl="0">
              <a:lnSpc>
                <a:spcPct val="150000"/>
              </a:lnSpc>
              <a:spcBef>
                <a:spcPts val="0"/>
              </a:spcBef>
              <a:buSzPct val="100000"/>
              <a:buChar char="●"/>
            </a:pPr>
            <a:r>
              <a:rPr lang="en-GB" sz="1800"/>
              <a:t>Forskellige muligheder for at udstille dosis2text til eksterne:</a:t>
            </a:r>
          </a:p>
          <a:p>
            <a:pPr indent="-342900" lvl="1" marL="914400" rtl="0">
              <a:lnSpc>
                <a:spcPct val="150000"/>
              </a:lnSpc>
              <a:spcBef>
                <a:spcPts val="0"/>
              </a:spcBef>
              <a:buSzPct val="100000"/>
              <a:buChar char="○"/>
            </a:pPr>
            <a:r>
              <a:rPr b="1" lang="en-GB" sz="1800"/>
              <a:t>WebService</a:t>
            </a:r>
            <a:r>
              <a:rPr lang="en-GB" sz="1800"/>
              <a:t> (XML dosering → kort tekst, lang tekst, type)</a:t>
            </a:r>
          </a:p>
          <a:p>
            <a:pPr indent="-342900" lvl="1" marL="914400" rtl="0">
              <a:lnSpc>
                <a:spcPct val="150000"/>
              </a:lnSpc>
              <a:spcBef>
                <a:spcPts val="0"/>
              </a:spcBef>
              <a:buSzPct val="100000"/>
              <a:buChar char="○"/>
            </a:pPr>
            <a:r>
              <a:rPr b="1" lang="en-GB" sz="1800"/>
              <a:t>Javascript komponent</a:t>
            </a:r>
            <a:r>
              <a:rPr lang="en-GB" sz="1800"/>
              <a:t> udstillet via NPM</a:t>
            </a:r>
          </a:p>
          <a:p>
            <a:pPr indent="-342900" lvl="2" marL="1371600" rtl="0">
              <a:lnSpc>
                <a:spcPct val="150000"/>
              </a:lnSpc>
              <a:spcBef>
                <a:spcPts val="0"/>
              </a:spcBef>
              <a:buSzPct val="100000"/>
              <a:buChar char="■"/>
            </a:pPr>
            <a:r>
              <a:rPr lang="en-GB" sz="1800"/>
              <a:t>Hent specifik version</a:t>
            </a:r>
          </a:p>
          <a:p>
            <a:pPr indent="-342900" lvl="2" marL="1371600" rtl="0">
              <a:lnSpc>
                <a:spcPct val="150000"/>
              </a:lnSpc>
              <a:spcBef>
                <a:spcPts val="0"/>
              </a:spcBef>
              <a:buSzPct val="100000"/>
              <a:buChar char="■"/>
            </a:pPr>
            <a:r>
              <a:rPr lang="en-GB" sz="1800"/>
              <a:t>Hent nyeste version</a:t>
            </a:r>
          </a:p>
          <a:p>
            <a:pPr indent="-342900" lvl="1" marL="914400" rtl="0">
              <a:lnSpc>
                <a:spcPct val="150000"/>
              </a:lnSpc>
              <a:spcBef>
                <a:spcPts val="0"/>
              </a:spcBef>
              <a:buSzPct val="100000"/>
              <a:buChar char="○"/>
            </a:pPr>
            <a:r>
              <a:rPr b="1" lang="en-GB" sz="1800"/>
              <a:t>Indlejret i jar-fil</a:t>
            </a:r>
          </a:p>
          <a:p>
            <a:pPr indent="-342900" lvl="2" marL="1371600" rtl="0">
              <a:lnSpc>
                <a:spcPct val="150000"/>
              </a:lnSpc>
              <a:spcBef>
                <a:spcPts val="0"/>
              </a:spcBef>
              <a:buSzPct val="100000"/>
              <a:buChar char="■"/>
            </a:pPr>
            <a:r>
              <a:rPr lang="en-GB" sz="1800"/>
              <a:t>Bagudkompatibel ift. tidligere java-versioner</a:t>
            </a:r>
          </a:p>
          <a:p>
            <a:pPr indent="-342900" lvl="0" marL="457200" rtl="0">
              <a:lnSpc>
                <a:spcPct val="150000"/>
              </a:lnSpc>
              <a:spcBef>
                <a:spcPts val="0"/>
              </a:spcBef>
              <a:buSzPct val="100000"/>
              <a:buChar char="●"/>
            </a:pPr>
            <a:r>
              <a:rPr lang="en-GB" sz="1800"/>
              <a:t>Vi vil finde en metode, så klienter har mulighed for at anvende samme version som FMK på ethvert givet tidspunkt (dynamisk download)</a:t>
            </a:r>
          </a:p>
          <a:p>
            <a:pPr indent="-342900" lvl="0" marL="457200" rtl="0">
              <a:lnSpc>
                <a:spcPct val="150000"/>
              </a:lnSpc>
              <a:spcBef>
                <a:spcPts val="0"/>
              </a:spcBef>
              <a:buSzPct val="100000"/>
              <a:buChar char="●"/>
            </a:pPr>
            <a:r>
              <a:rPr lang="en-GB" sz="1800"/>
              <a:t>Spørgsmål: </a:t>
            </a:r>
            <a:r>
              <a:rPr i="1" lang="en-GB" sz="1800"/>
              <a:t>Hvilken af disse modeller vil DU anvende i DIT system?</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8" name="Shape 98"/>
        <p:cNvGrpSpPr/>
        <p:nvPr/>
      </p:nvGrpSpPr>
      <p:grpSpPr>
        <a:xfrm>
          <a:off x="0" y="0"/>
          <a:ext cx="0" cy="0"/>
          <a:chOff x="0" y="0"/>
          <a:chExt cx="0" cy="0"/>
        </a:xfrm>
      </p:grpSpPr>
      <p:sp>
        <p:nvSpPr>
          <p:cNvPr id="99" name="Shape 99"/>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Tekniske emner: </a:t>
            </a:r>
          </a:p>
          <a:p>
            <a:pPr lvl="0" rtl="0">
              <a:lnSpc>
                <a:spcPct val="119886"/>
              </a:lnSpc>
              <a:spcBef>
                <a:spcPts val="0"/>
              </a:spcBef>
              <a:buClr>
                <a:srgbClr val="000000"/>
              </a:buClr>
              <a:buSzPct val="30555"/>
              <a:buFont typeface="Arial"/>
              <a:buNone/>
            </a:pPr>
            <a:r>
              <a:rPr b="1" lang="en-GB" sz="3600">
                <a:solidFill>
                  <a:schemeClr val="accent5"/>
                </a:solidFill>
              </a:rPr>
              <a:t>Samtykke header / privatmarkering</a:t>
            </a:r>
          </a:p>
        </p:txBody>
      </p:sp>
      <p:sp>
        <p:nvSpPr>
          <p:cNvPr id="100" name="Shape 100"/>
          <p:cNvSpPr txBox="1"/>
          <p:nvPr>
            <p:ph idx="1" type="body"/>
          </p:nvPr>
        </p:nvSpPr>
        <p:spPr>
          <a:xfrm>
            <a:off x="625450" y="1522475"/>
            <a:ext cx="8156700" cy="51441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I FMK 1.4.6 er værdispring/samtykke ændret til en header</a:t>
            </a:r>
          </a:p>
          <a:p>
            <a:pPr indent="-342900" lvl="0" marL="457200" rtl="0">
              <a:lnSpc>
                <a:spcPct val="150000"/>
              </a:lnSpc>
              <a:spcBef>
                <a:spcPts val="0"/>
              </a:spcBef>
              <a:buSzPct val="100000"/>
              <a:buChar char="●"/>
            </a:pPr>
            <a:r>
              <a:rPr lang="en-GB" sz="1800"/>
              <a:t>Muliggøre nye former for “samtykker”, som medicingennemgang m.v.</a:t>
            </a:r>
          </a:p>
          <a:p>
            <a:pPr indent="-342900" lvl="0" marL="457200" rtl="0">
              <a:lnSpc>
                <a:spcPct val="150000"/>
              </a:lnSpc>
              <a:spcBef>
                <a:spcPts val="0"/>
              </a:spcBef>
              <a:buSzPct val="100000"/>
              <a:buChar char="●"/>
            </a:pPr>
            <a:r>
              <a:rPr lang="en-GB" sz="1800"/>
              <a:t>Samme samtykke header kan også anvendes i tidligere snitflader</a:t>
            </a:r>
          </a:p>
          <a:p>
            <a:pPr indent="-342900" lvl="0" marL="457200" rtl="0">
              <a:lnSpc>
                <a:spcPct val="150000"/>
              </a:lnSpc>
              <a:spcBef>
                <a:spcPts val="0"/>
              </a:spcBef>
              <a:buSzPct val="100000"/>
              <a:buChar char="●"/>
            </a:pPr>
            <a:r>
              <a:rPr lang="en-GB" sz="1800"/>
              <a:t>Kan være relevant ved fremsøgning af recepter i E1</a:t>
            </a:r>
          </a:p>
          <a:p>
            <a:pPr indent="-342900" lvl="0" marL="457200" rtl="0">
              <a:lnSpc>
                <a:spcPct val="150000"/>
              </a:lnSpc>
              <a:spcBef>
                <a:spcPts val="0"/>
              </a:spcBef>
              <a:buSzPct val="100000"/>
              <a:buChar char="●"/>
            </a:pPr>
            <a:r>
              <a:rPr lang="en-GB" sz="1800"/>
              <a:t>Der er opdaterede WSDL filer tilgængeligt og headeren kan afprøves i test1+2 og </a:t>
            </a:r>
            <a:r>
              <a:rPr lang="en-GB" sz="1800">
                <a:solidFill>
                  <a:schemeClr val="dk1"/>
                </a:solidFill>
              </a:rPr>
              <a:t>forventes i produktion i indeværende måned (FMK 1.4.4.13)</a:t>
            </a:r>
          </a:p>
          <a:p>
            <a:pPr indent="-342900" lvl="0" marL="457200" rtl="0">
              <a:lnSpc>
                <a:spcPct val="150000"/>
              </a:lnSpc>
              <a:spcBef>
                <a:spcPts val="0"/>
              </a:spcBef>
              <a:buSzPct val="100000"/>
              <a:buChar char="●"/>
            </a:pPr>
            <a:r>
              <a:rPr lang="en-GB" sz="1800"/>
              <a:t>Dette er annonceret på http://www.fmk-teknik.dk/index.php?topic=1006.0 </a:t>
            </a:r>
          </a:p>
          <a:p>
            <a:pPr indent="0" lvl="0" marL="914400" rtl="0">
              <a:lnSpc>
                <a:spcPct val="115000"/>
              </a:lnSpc>
              <a:spcBef>
                <a:spcPts val="0"/>
              </a:spcBef>
              <a:spcAft>
                <a:spcPts val="2100"/>
              </a:spcAft>
              <a:buNone/>
            </a:pPr>
            <a:r>
              <a:rPr lang="en-GB" sz="1050">
                <a:solidFill>
                  <a:srgbClr val="FF0000"/>
                </a:solidFill>
                <a:highlight>
                  <a:srgbClr val="FBFAF9"/>
                </a:highlight>
                <a:latin typeface="Consolas"/>
                <a:ea typeface="Consolas"/>
                <a:cs typeface="Consolas"/>
                <a:sym typeface="Consolas"/>
              </a:rPr>
              <a:t>&lt;ConsentHeader</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a:t>
            </a:r>
            <a:r>
              <a:rPr lang="en-GB" sz="1050">
                <a:solidFill>
                  <a:srgbClr val="333333"/>
                </a:solidFill>
                <a:highlight>
                  <a:srgbClr val="FBFAF9"/>
                </a:highlight>
                <a:latin typeface="Consolas"/>
                <a:ea typeface="Consolas"/>
                <a:cs typeface="Consolas"/>
                <a:sym typeface="Consolas"/>
              </a:rPr>
              <a:t> </a:t>
            </a:r>
            <a:r>
              <a:rPr lang="en-GB" sz="1050">
                <a:solidFill>
                  <a:srgbClr val="0000FF"/>
                </a:solidFill>
                <a:highlight>
                  <a:srgbClr val="FBFAF9"/>
                </a:highlight>
                <a:latin typeface="Consolas"/>
                <a:ea typeface="Consolas"/>
                <a:cs typeface="Consolas"/>
                <a:sym typeface="Consolas"/>
              </a:rPr>
              <a:t>source</a:t>
            </a:r>
            <a:r>
              <a:rPr lang="en-GB" sz="1050">
                <a:solidFill>
                  <a:srgbClr val="333333"/>
                </a:solidFill>
                <a:highlight>
                  <a:srgbClr val="FBFAF9"/>
                </a:highlight>
                <a:latin typeface="Consolas"/>
                <a:ea typeface="Consolas"/>
                <a:cs typeface="Consolas"/>
                <a:sym typeface="Consolas"/>
              </a:rPr>
              <a:t>=</a:t>
            </a:r>
            <a:r>
              <a:rPr lang="en-GB" sz="1050">
                <a:solidFill>
                  <a:srgbClr val="FF0000"/>
                </a:solidFill>
                <a:highlight>
                  <a:srgbClr val="FBFAF9"/>
                </a:highlight>
                <a:latin typeface="Consolas"/>
                <a:ea typeface="Consolas"/>
                <a:cs typeface="Consolas"/>
                <a:sym typeface="Consolas"/>
              </a:rPr>
              <a:t>"User"</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&lt;FromDate</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2016-08-10</a:t>
            </a:r>
            <a:r>
              <a:rPr lang="en-GB" sz="1050">
                <a:solidFill>
                  <a:srgbClr val="FF0000"/>
                </a:solidFill>
                <a:highlight>
                  <a:srgbClr val="FBFAF9"/>
                </a:highlight>
                <a:latin typeface="Consolas"/>
                <a:ea typeface="Consolas"/>
                <a:cs typeface="Consolas"/>
                <a:sym typeface="Consolas"/>
              </a:rPr>
              <a:t>&lt;/FromDate</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&lt;ToDate</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2016-08-17</a:t>
            </a:r>
            <a:r>
              <a:rPr lang="en-GB" sz="1050">
                <a:solidFill>
                  <a:srgbClr val="FF0000"/>
                </a:solidFill>
                <a:highlight>
                  <a:srgbClr val="FBFAF9"/>
                </a:highlight>
                <a:latin typeface="Consolas"/>
                <a:ea typeface="Consolas"/>
                <a:cs typeface="Consolas"/>
                <a:sym typeface="Consolas"/>
              </a:rPr>
              <a:t>&lt;/ToDate</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&lt;ConsentType</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PrivateDataConsentGiven</a:t>
            </a:r>
            <a:r>
              <a:rPr lang="en-GB" sz="1050">
                <a:solidFill>
                  <a:srgbClr val="FF0000"/>
                </a:solidFill>
                <a:highlight>
                  <a:srgbClr val="FBFAF9"/>
                </a:highlight>
                <a:latin typeface="Consolas"/>
                <a:ea typeface="Consolas"/>
                <a:cs typeface="Consolas"/>
                <a:sym typeface="Consolas"/>
              </a:rPr>
              <a:t>&lt;/ConsentType</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&lt;Content</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MedicineCard</a:t>
            </a:r>
            <a:r>
              <a:rPr lang="en-GB" sz="1050">
                <a:solidFill>
                  <a:srgbClr val="FF0000"/>
                </a:solidFill>
                <a:highlight>
                  <a:srgbClr val="FBFAF9"/>
                </a:highlight>
                <a:latin typeface="Consolas"/>
                <a:ea typeface="Consolas"/>
                <a:cs typeface="Consolas"/>
                <a:sym typeface="Consolas"/>
              </a:rPr>
              <a:t>&lt;/Content</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a:t>
            </a:r>
            <a:r>
              <a:rPr lang="en-GB" sz="1050">
                <a:solidFill>
                  <a:srgbClr val="333333"/>
                </a:solidFill>
                <a:highlight>
                  <a:srgbClr val="FBFAF9"/>
                </a:highlight>
                <a:latin typeface="Consolas"/>
                <a:ea typeface="Consolas"/>
                <a:cs typeface="Consolas"/>
                <a:sym typeface="Consolas"/>
              </a:rPr>
              <a:t> </a:t>
            </a:r>
            <a:r>
              <a:rPr lang="en-GB" sz="1050">
                <a:solidFill>
                  <a:srgbClr val="0000FF"/>
                </a:solidFill>
                <a:highlight>
                  <a:srgbClr val="FBFAF9"/>
                </a:highlight>
                <a:latin typeface="Consolas"/>
                <a:ea typeface="Consolas"/>
                <a:cs typeface="Consolas"/>
                <a:sym typeface="Consolas"/>
              </a:rPr>
              <a:t>source</a:t>
            </a:r>
            <a:r>
              <a:rPr lang="en-GB" sz="1050">
                <a:solidFill>
                  <a:srgbClr val="333333"/>
                </a:solidFill>
                <a:highlight>
                  <a:srgbClr val="FBFAF9"/>
                </a:highlight>
                <a:latin typeface="Consolas"/>
                <a:ea typeface="Consolas"/>
                <a:cs typeface="Consolas"/>
                <a:sym typeface="Consolas"/>
              </a:rPr>
              <a:t>=</a:t>
            </a:r>
            <a:r>
              <a:rPr lang="en-GB" sz="1050">
                <a:solidFill>
                  <a:srgbClr val="FF0000"/>
                </a:solidFill>
                <a:highlight>
                  <a:srgbClr val="FBFAF9"/>
                </a:highlight>
                <a:latin typeface="Consolas"/>
                <a:ea typeface="Consolas"/>
                <a:cs typeface="Consolas"/>
                <a:sym typeface="Consolas"/>
              </a:rPr>
              <a:t>"User"</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&lt;ConsentType</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MedicineReviewConsent</a:t>
            </a:r>
            <a:r>
              <a:rPr lang="en-GB" sz="1050">
                <a:solidFill>
                  <a:srgbClr val="FF0000"/>
                </a:solidFill>
                <a:highlight>
                  <a:srgbClr val="FBFAF9"/>
                </a:highlight>
                <a:latin typeface="Consolas"/>
                <a:ea typeface="Consolas"/>
                <a:cs typeface="Consolas"/>
                <a:sym typeface="Consolas"/>
              </a:rPr>
              <a:t>&lt;/ConsentType</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&lt;Content</a:t>
            </a:r>
            <a:r>
              <a:rPr lang="en-GB" sz="1050">
                <a:solidFill>
                  <a:srgbClr val="993333"/>
                </a:solidFill>
                <a:highlight>
                  <a:srgbClr val="FBFAF9"/>
                </a:highlight>
                <a:latin typeface="Consolas"/>
                <a:ea typeface="Consolas"/>
                <a:cs typeface="Consolas"/>
                <a:sym typeface="Consolas"/>
              </a:rPr>
              <a:t>&gt;</a:t>
            </a:r>
            <a:r>
              <a:rPr lang="en-GB" sz="1050">
                <a:solidFill>
                  <a:srgbClr val="333333"/>
                </a:solidFill>
                <a:highlight>
                  <a:srgbClr val="FBFAF9"/>
                </a:highlight>
                <a:latin typeface="Consolas"/>
                <a:ea typeface="Consolas"/>
                <a:cs typeface="Consolas"/>
                <a:sym typeface="Consolas"/>
              </a:rPr>
              <a:t>MedicineCard</a:t>
            </a:r>
            <a:r>
              <a:rPr lang="en-GB" sz="1050">
                <a:solidFill>
                  <a:srgbClr val="FF0000"/>
                </a:solidFill>
                <a:highlight>
                  <a:srgbClr val="FBFAF9"/>
                </a:highlight>
                <a:latin typeface="Consolas"/>
                <a:ea typeface="Consolas"/>
                <a:cs typeface="Consolas"/>
                <a:sym typeface="Consolas"/>
              </a:rPr>
              <a:t>&lt;/Content</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333333"/>
                </a:solidFill>
                <a:highlight>
                  <a:srgbClr val="FBFAF9"/>
                </a:highlight>
                <a:latin typeface="Consolas"/>
                <a:ea typeface="Consolas"/>
                <a:cs typeface="Consolas"/>
                <a:sym typeface="Consolas"/>
              </a:rPr>
              <a:t>    </a:t>
            </a:r>
            <a:r>
              <a:rPr lang="en-GB" sz="1050">
                <a:solidFill>
                  <a:srgbClr val="FF0000"/>
                </a:solidFill>
                <a:highlight>
                  <a:srgbClr val="FBFAF9"/>
                </a:highlight>
                <a:latin typeface="Consolas"/>
                <a:ea typeface="Consolas"/>
                <a:cs typeface="Consolas"/>
                <a:sym typeface="Consolas"/>
              </a:rPr>
              <a:t>&lt;/Consent</a:t>
            </a:r>
            <a:r>
              <a:rPr lang="en-GB" sz="1050">
                <a:solidFill>
                  <a:srgbClr val="993333"/>
                </a:solidFill>
                <a:highlight>
                  <a:srgbClr val="FBFAF9"/>
                </a:highlight>
                <a:latin typeface="Consolas"/>
                <a:ea typeface="Consolas"/>
                <a:cs typeface="Consolas"/>
                <a:sym typeface="Consolas"/>
              </a:rPr>
              <a:t>&gt;</a:t>
            </a:r>
            <a:br>
              <a:rPr lang="en-GB" sz="1050">
                <a:solidFill>
                  <a:srgbClr val="333333"/>
                </a:solidFill>
                <a:highlight>
                  <a:srgbClr val="FBFAF9"/>
                </a:highlight>
                <a:latin typeface="Consolas"/>
                <a:ea typeface="Consolas"/>
                <a:cs typeface="Consolas"/>
                <a:sym typeface="Consolas"/>
              </a:rPr>
            </a:br>
            <a:r>
              <a:rPr lang="en-GB" sz="1050">
                <a:solidFill>
                  <a:srgbClr val="FF0000"/>
                </a:solidFill>
                <a:highlight>
                  <a:srgbClr val="FBFAF9"/>
                </a:highlight>
                <a:latin typeface="Consolas"/>
                <a:ea typeface="Consolas"/>
                <a:cs typeface="Consolas"/>
                <a:sym typeface="Consolas"/>
              </a:rPr>
              <a:t>&lt;/ConsentHeader</a:t>
            </a:r>
            <a:r>
              <a:rPr lang="en-GB" sz="1050">
                <a:solidFill>
                  <a:srgbClr val="993333"/>
                </a:solidFill>
                <a:highlight>
                  <a:srgbClr val="FBFAF9"/>
                </a:highlight>
                <a:latin typeface="Consolas"/>
                <a:ea typeface="Consolas"/>
                <a:cs typeface="Consolas"/>
                <a:sym typeface="Consolas"/>
              </a:rPr>
              <a:t>&gt;</a:t>
            </a:r>
          </a:p>
          <a:p>
            <a:pPr lvl="0" rtl="0">
              <a:lnSpc>
                <a:spcPct val="150000"/>
              </a:lnSpc>
              <a:spcBef>
                <a:spcPts val="0"/>
              </a:spcBef>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4" name="Shape 104"/>
        <p:cNvGrpSpPr/>
        <p:nvPr/>
      </p:nvGrpSpPr>
      <p:grpSpPr>
        <a:xfrm>
          <a:off x="0" y="0"/>
          <a:ext cx="0" cy="0"/>
          <a:chOff x="0" y="0"/>
          <a:chExt cx="0" cy="0"/>
        </a:xfrm>
      </p:grpSpPr>
      <p:sp>
        <p:nvSpPr>
          <p:cNvPr id="105" name="Shape 105"/>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Tekniske emner:</a:t>
            </a:r>
            <a:r>
              <a:rPr b="1" lang="en-GB" sz="3600">
                <a:solidFill>
                  <a:schemeClr val="accent5"/>
                </a:solidFill>
              </a:rPr>
              <a:t> </a:t>
            </a:r>
          </a:p>
          <a:p>
            <a:pPr lvl="0" rtl="0">
              <a:lnSpc>
                <a:spcPct val="119886"/>
              </a:lnSpc>
              <a:spcBef>
                <a:spcPts val="0"/>
              </a:spcBef>
              <a:buClr>
                <a:srgbClr val="000000"/>
              </a:buClr>
              <a:buSzPct val="30555"/>
              <a:buFont typeface="Arial"/>
              <a:buNone/>
            </a:pPr>
            <a:r>
              <a:rPr b="1" lang="en-GB" sz="3600">
                <a:solidFill>
                  <a:schemeClr val="accent5"/>
                </a:solidFill>
              </a:rPr>
              <a:t>HentMedicinkortVersion med VOCES</a:t>
            </a:r>
          </a:p>
        </p:txBody>
      </p:sp>
      <p:sp>
        <p:nvSpPr>
          <p:cNvPr id="106" name="Shape 106"/>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HentMedicinKortVersion kan nu kaldes med VOCES/FOCES</a:t>
            </a:r>
          </a:p>
          <a:p>
            <a:pPr indent="-342900" lvl="0" marL="457200" rtl="0">
              <a:lnSpc>
                <a:spcPct val="150000"/>
              </a:lnSpc>
              <a:spcBef>
                <a:spcPts val="0"/>
              </a:spcBef>
              <a:buSzPct val="100000"/>
              <a:buChar char="●"/>
            </a:pPr>
            <a:r>
              <a:rPr lang="en-GB" sz="1800"/>
              <a:t>Dette gælder også E1 Hent</a:t>
            </a:r>
            <a:r>
              <a:rPr lang="en-GB" sz="1800">
                <a:solidFill>
                  <a:schemeClr val="dk1"/>
                </a:solidFill>
              </a:rPr>
              <a:t>MedicinKortVersionListe</a:t>
            </a:r>
          </a:p>
          <a:p>
            <a:pPr indent="-342900" lvl="0" marL="457200" rtl="0">
              <a:lnSpc>
                <a:spcPct val="150000"/>
              </a:lnSpc>
              <a:spcBef>
                <a:spcPts val="0"/>
              </a:spcBef>
              <a:buSzPct val="100000"/>
              <a:buChar char="●"/>
            </a:pPr>
            <a:r>
              <a:rPr lang="en-GB" sz="1800"/>
              <a:t>Muliggøre b.la. at checke lokale kopier af medicinkort, ved advis tab </a:t>
            </a:r>
          </a:p>
          <a:p>
            <a:pPr indent="-342900" lvl="0" marL="457200" rtl="0">
              <a:lnSpc>
                <a:spcPct val="150000"/>
              </a:lnSpc>
              <a:spcBef>
                <a:spcPts val="0"/>
              </a:spcBef>
              <a:buSzPct val="100000"/>
              <a:buChar char="●"/>
            </a:pPr>
            <a:r>
              <a:rPr lang="en-GB" sz="1800"/>
              <a:t>Kan testes nu på test1 + test2</a:t>
            </a:r>
          </a:p>
          <a:p>
            <a:pPr indent="-342900" lvl="0" marL="457200" rtl="0">
              <a:lnSpc>
                <a:spcPct val="150000"/>
              </a:lnSpc>
              <a:spcBef>
                <a:spcPts val="0"/>
              </a:spcBef>
              <a:buSzPct val="100000"/>
              <a:buChar char="●"/>
            </a:pPr>
            <a:r>
              <a:rPr lang="en-GB" sz="1800"/>
              <a:t>Forventes i produktion i indeværende måned med FMK version 1.4.4.13</a:t>
            </a: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0" name="Shape 110"/>
        <p:cNvGrpSpPr/>
        <p:nvPr/>
      </p:nvGrpSpPr>
      <p:grpSpPr>
        <a:xfrm>
          <a:off x="0" y="0"/>
          <a:ext cx="0" cy="0"/>
          <a:chOff x="0" y="0"/>
          <a:chExt cx="0" cy="0"/>
        </a:xfrm>
      </p:grpSpPr>
      <p:sp>
        <p:nvSpPr>
          <p:cNvPr id="111" name="Shape 111"/>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Opsamling vedr. </a:t>
            </a:r>
          </a:p>
          <a:p>
            <a:pPr lvl="0" rtl="0">
              <a:lnSpc>
                <a:spcPct val="119886"/>
              </a:lnSpc>
              <a:spcBef>
                <a:spcPts val="0"/>
              </a:spcBef>
              <a:buClr>
                <a:srgbClr val="000000"/>
              </a:buClr>
              <a:buSzPct val="36666"/>
              <a:buFont typeface="Arial"/>
              <a:buNone/>
            </a:pPr>
            <a:r>
              <a:rPr b="1" lang="en-GB" sz="3000">
                <a:solidFill>
                  <a:schemeClr val="accent5"/>
                </a:solidFill>
              </a:rPr>
              <a:t>Minicertificering af pauseringsperioder</a:t>
            </a:r>
          </a:p>
        </p:txBody>
      </p:sp>
      <p:sp>
        <p:nvSpPr>
          <p:cNvPr id="112" name="Shape 112"/>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lvl="0" rtl="0">
              <a:lnSpc>
                <a:spcPct val="150000"/>
              </a:lnSpc>
              <a:spcBef>
                <a:spcPts val="0"/>
              </a:spcBef>
              <a:buNone/>
            </a:pPr>
            <a:r>
              <a:t/>
            </a:r>
            <a:endParaRPr sz="1800"/>
          </a:p>
        </p:txBody>
      </p:sp>
      <p:pic>
        <p:nvPicPr>
          <p:cNvPr id="113" name="Shape 113"/>
          <p:cNvPicPr preferRelativeResize="0"/>
          <p:nvPr/>
        </p:nvPicPr>
        <p:blipFill>
          <a:blip r:embed="rId3">
            <a:alphaModFix/>
          </a:blip>
          <a:stretch>
            <a:fillRect/>
          </a:stretch>
        </p:blipFill>
        <p:spPr>
          <a:xfrm>
            <a:off x="841325" y="2136925"/>
            <a:ext cx="7775050" cy="22239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7" name="Shape 117"/>
        <p:cNvGrpSpPr/>
        <p:nvPr/>
      </p:nvGrpSpPr>
      <p:grpSpPr>
        <a:xfrm>
          <a:off x="0" y="0"/>
          <a:ext cx="0" cy="0"/>
          <a:chOff x="0" y="0"/>
          <a:chExt cx="0" cy="0"/>
        </a:xfrm>
      </p:grpSpPr>
      <p:sp>
        <p:nvSpPr>
          <p:cNvPr id="118" name="Shape 118"/>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Opsamling vedr. </a:t>
            </a:r>
          </a:p>
          <a:p>
            <a:pPr lvl="0" rtl="0">
              <a:lnSpc>
                <a:spcPct val="119886"/>
              </a:lnSpc>
              <a:spcBef>
                <a:spcPts val="0"/>
              </a:spcBef>
              <a:buClr>
                <a:srgbClr val="000000"/>
              </a:buClr>
              <a:buSzPct val="36666"/>
              <a:buFont typeface="Arial"/>
              <a:buNone/>
            </a:pPr>
            <a:r>
              <a:rPr b="1" lang="en-GB" sz="3000">
                <a:solidFill>
                  <a:schemeClr val="accent5"/>
                </a:solidFill>
              </a:rPr>
              <a:t>Minicertificering af pauseringsperioder</a:t>
            </a:r>
          </a:p>
        </p:txBody>
      </p:sp>
      <p:sp>
        <p:nvSpPr>
          <p:cNvPr id="119" name="Shape 119"/>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En del har fremsendt materiale</a:t>
            </a:r>
          </a:p>
          <a:p>
            <a:pPr indent="-342900" lvl="0" marL="457200" rtl="0">
              <a:lnSpc>
                <a:spcPct val="150000"/>
              </a:lnSpc>
              <a:spcBef>
                <a:spcPts val="0"/>
              </a:spcBef>
              <a:buSzPct val="100000"/>
              <a:buChar char="●"/>
            </a:pPr>
            <a:r>
              <a:rPr lang="en-GB" sz="1800"/>
              <a:t>En del er certificeret til 1.4.4.E1 med visning/oprettelse</a:t>
            </a:r>
          </a:p>
          <a:p>
            <a:pPr indent="-342900" lvl="0" marL="457200" rtl="0">
              <a:lnSpc>
                <a:spcPct val="150000"/>
              </a:lnSpc>
              <a:spcBef>
                <a:spcPts val="0"/>
              </a:spcBef>
              <a:buSzPct val="100000"/>
              <a:buChar char="●"/>
            </a:pPr>
            <a:r>
              <a:rPr lang="en-GB" sz="1800"/>
              <a:t>En del mangler at sende materiale</a:t>
            </a:r>
          </a:p>
          <a:p>
            <a:pPr lvl="0" rtl="0">
              <a:lnSpc>
                <a:spcPct val="150000"/>
              </a:lnSpc>
              <a:spcBef>
                <a:spcPts val="0"/>
              </a:spcBef>
              <a:buNone/>
            </a:pPr>
            <a:r>
              <a:t/>
            </a:r>
            <a:endParaRPr sz="1800"/>
          </a:p>
          <a:p>
            <a:pPr indent="-342900" lvl="0" marL="457200" rtl="0">
              <a:lnSpc>
                <a:spcPct val="150000"/>
              </a:lnSpc>
              <a:spcBef>
                <a:spcPts val="0"/>
              </a:spcBef>
              <a:buSzPct val="100000"/>
              <a:buChar char="●"/>
            </a:pPr>
            <a:r>
              <a:rPr lang="en-GB" sz="1800"/>
              <a:t>Tidsplan for idriftsættelse udestår</a:t>
            </a:r>
          </a:p>
          <a:p>
            <a:pPr lvl="0" rtl="0">
              <a:lnSpc>
                <a:spcPct val="150000"/>
              </a:lnSpc>
              <a:spcBef>
                <a:spcPts val="0"/>
              </a:spcBef>
              <a:buNone/>
            </a:pPr>
            <a:r>
              <a:t/>
            </a:r>
            <a:endParaRPr sz="1800"/>
          </a:p>
          <a:p>
            <a:pPr lvl="0" rtl="0">
              <a:lnSpc>
                <a:spcPct val="150000"/>
              </a:lnSpc>
              <a:spcBef>
                <a:spcPts val="0"/>
              </a:spcBef>
              <a:buNone/>
            </a:pPr>
            <a:r>
              <a:t/>
            </a:r>
            <a:endParaRPr sz="1800"/>
          </a:p>
          <a:p>
            <a:pPr lvl="0" rtl="0">
              <a:lnSpc>
                <a:spcPct val="150000"/>
              </a:lnSpc>
              <a:spcBef>
                <a:spcPts val="0"/>
              </a:spcBef>
              <a:buNone/>
            </a:pPr>
            <a:r>
              <a:t/>
            </a:r>
            <a:endParaRPr sz="1800"/>
          </a:p>
          <a:p>
            <a:pPr indent="-342900" lvl="0" marL="457200" rtl="0">
              <a:lnSpc>
                <a:spcPct val="150000"/>
              </a:lnSpc>
              <a:spcBef>
                <a:spcPts val="0"/>
              </a:spcBef>
              <a:buSzPct val="100000"/>
              <a:buChar char="●"/>
            </a:pPr>
            <a:r>
              <a:rPr lang="en-GB" sz="1800"/>
              <a:t>Nye skærpede certificeringskrav gældende pr. 1. september	</a:t>
            </a:r>
          </a:p>
          <a:p>
            <a:pPr lvl="0" rtl="0">
              <a:lnSpc>
                <a:spcPct val="150000"/>
              </a:lnSpc>
              <a:spcBef>
                <a:spcPts val="0"/>
              </a:spcBef>
              <a:buNone/>
            </a:pPr>
            <a:r>
              <a:t/>
            </a: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3" name="Shape 123"/>
        <p:cNvGrpSpPr/>
        <p:nvPr/>
      </p:nvGrpSpPr>
      <p:grpSpPr>
        <a:xfrm>
          <a:off x="0" y="0"/>
          <a:ext cx="0" cy="0"/>
          <a:chOff x="0" y="0"/>
          <a:chExt cx="0" cy="0"/>
        </a:xfrm>
      </p:grpSpPr>
      <p:sp>
        <p:nvSpPr>
          <p:cNvPr id="124" name="Shape 124"/>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Forbedring af testmuligheder</a:t>
            </a:r>
          </a:p>
        </p:txBody>
      </p:sp>
      <p:sp>
        <p:nvSpPr>
          <p:cNvPr id="125" name="Shape 125"/>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Dump / Restore</a:t>
            </a:r>
          </a:p>
          <a:p>
            <a:pPr indent="-342900" lvl="1" marL="914400" rtl="0">
              <a:lnSpc>
                <a:spcPct val="150000"/>
              </a:lnSpc>
              <a:spcBef>
                <a:spcPts val="0"/>
              </a:spcBef>
              <a:buSzPct val="100000"/>
              <a:buChar char="○"/>
            </a:pPr>
            <a:r>
              <a:rPr lang="en-GB" sz="1800"/>
              <a:t>Nu med Recepter / Apoteksudleveringer / EO og POR</a:t>
            </a:r>
          </a:p>
          <a:p>
            <a:pPr indent="-342900" lvl="1" marL="914400" rtl="0">
              <a:lnSpc>
                <a:spcPct val="150000"/>
              </a:lnSpc>
              <a:spcBef>
                <a:spcPts val="0"/>
              </a:spcBef>
              <a:buSzPct val="100000"/>
              <a:buChar char="○"/>
            </a:pPr>
            <a:r>
              <a:rPr lang="en-GB" sz="1800"/>
              <a:t>Meget snart også DDV</a:t>
            </a:r>
          </a:p>
          <a:p>
            <a:pPr indent="-342900" lvl="1" marL="914400" rtl="0">
              <a:lnSpc>
                <a:spcPct val="150000"/>
              </a:lnSpc>
              <a:spcBef>
                <a:spcPts val="0"/>
              </a:spcBef>
              <a:buSzPct val="100000"/>
              <a:buChar char="○"/>
            </a:pPr>
            <a:r>
              <a:rPr lang="en-GB" sz="1800"/>
              <a:t>Husk udstillingspatienter</a:t>
            </a:r>
          </a:p>
          <a:p>
            <a:pPr indent="-342900" lvl="1" marL="914400" rtl="0">
              <a:lnSpc>
                <a:spcPct val="150000"/>
              </a:lnSpc>
              <a:spcBef>
                <a:spcPts val="0"/>
              </a:spcBef>
              <a:buSzPct val="100000"/>
              <a:buChar char="○"/>
            </a:pPr>
            <a:r>
              <a:rPr lang="en-GB" sz="1800"/>
              <a:t>Demo</a:t>
            </a:r>
          </a:p>
          <a:p>
            <a:pPr indent="-342900" lvl="0" marL="457200" rtl="0">
              <a:lnSpc>
                <a:spcPct val="150000"/>
              </a:lnSpc>
              <a:spcBef>
                <a:spcPts val="0"/>
              </a:spcBef>
              <a:buSzPct val="100000"/>
              <a:buChar char="●"/>
            </a:pPr>
            <a:r>
              <a:rPr lang="en-GB" sz="1800"/>
              <a:t>FMK-U</a:t>
            </a:r>
          </a:p>
          <a:p>
            <a:pPr indent="-342900" lvl="1" marL="914400" rtl="0">
              <a:lnSpc>
                <a:spcPct val="150000"/>
              </a:lnSpc>
              <a:spcBef>
                <a:spcPts val="0"/>
              </a:spcBef>
              <a:buSzPct val="100000"/>
              <a:buChar char="○"/>
            </a:pPr>
            <a:r>
              <a:rPr lang="en-GB" sz="1800"/>
              <a:t>FMK-online nu på 1.4.4</a:t>
            </a:r>
          </a:p>
          <a:p>
            <a:pPr indent="-342900" lvl="1" marL="914400" rtl="0">
              <a:lnSpc>
                <a:spcPct val="150000"/>
              </a:lnSpc>
              <a:spcBef>
                <a:spcPts val="0"/>
              </a:spcBef>
              <a:buSzPct val="100000"/>
              <a:buChar char="○"/>
            </a:pPr>
            <a:r>
              <a:rPr lang="en-GB" sz="1800"/>
              <a:t>FMK-online på 1.4.6 er igang</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9" name="Shape 129"/>
        <p:cNvGrpSpPr/>
        <p:nvPr/>
      </p:nvGrpSpPr>
      <p:grpSpPr>
        <a:xfrm>
          <a:off x="0" y="0"/>
          <a:ext cx="0" cy="0"/>
          <a:chOff x="0" y="0"/>
          <a:chExt cx="0" cy="0"/>
        </a:xfrm>
      </p:grpSpPr>
      <p:sp>
        <p:nvSpPr>
          <p:cNvPr id="130" name="Shape 130"/>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Ændringer vedr. recepter</a:t>
            </a:r>
          </a:p>
        </p:txBody>
      </p:sp>
      <p:sp>
        <p:nvSpPr>
          <p:cNvPr id="131" name="Shape 131"/>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81000" lvl="0" marL="457200" rtl="0">
              <a:lnSpc>
                <a:spcPct val="150000"/>
              </a:lnSpc>
              <a:spcBef>
                <a:spcPts val="0"/>
              </a:spcBef>
              <a:buSzPct val="100000"/>
              <a:buChar char="●"/>
            </a:pPr>
            <a:r>
              <a:rPr lang="en-GB" sz="2400"/>
              <a:t>Ny opførsel vedr. annullering af recepter</a:t>
            </a:r>
          </a:p>
          <a:p>
            <a:pPr indent="-381000" lvl="0" marL="457200" rtl="0">
              <a:lnSpc>
                <a:spcPct val="150000"/>
              </a:lnSpc>
              <a:spcBef>
                <a:spcPts val="0"/>
              </a:spcBef>
              <a:buSzPct val="100000"/>
              <a:buChar char="●"/>
            </a:pPr>
            <a:r>
              <a:rPr lang="en-GB" sz="2400"/>
              <a:t>Leveringsoplysninger skal afspejle den aktuelle bestilling</a:t>
            </a: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5" name="Shape 135"/>
        <p:cNvGrpSpPr/>
        <p:nvPr/>
      </p:nvGrpSpPr>
      <p:grpSpPr>
        <a:xfrm>
          <a:off x="0" y="0"/>
          <a:ext cx="0" cy="0"/>
          <a:chOff x="0" y="0"/>
          <a:chExt cx="0" cy="0"/>
        </a:xfrm>
      </p:grpSpPr>
      <p:sp>
        <p:nvSpPr>
          <p:cNvPr id="136" name="Shape 136"/>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Process FØR ændringen</a:t>
            </a:r>
          </a:p>
        </p:txBody>
      </p:sp>
      <p:sp>
        <p:nvSpPr>
          <p:cNvPr id="137" name="Shape 13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Annulering af Recepter</a:t>
            </a:r>
          </a:p>
        </p:txBody>
      </p:sp>
      <p:pic>
        <p:nvPicPr>
          <p:cNvPr descr="People-Doctor-Female-icon.png" id="138" name="Shape 138"/>
          <p:cNvPicPr preferRelativeResize="0"/>
          <p:nvPr/>
        </p:nvPicPr>
        <p:blipFill>
          <a:blip r:embed="rId3">
            <a:alphaModFix/>
          </a:blip>
          <a:stretch>
            <a:fillRect/>
          </a:stretch>
        </p:blipFill>
        <p:spPr>
          <a:xfrm>
            <a:off x="386575" y="2393150"/>
            <a:ext cx="1219200" cy="1219200"/>
          </a:xfrm>
          <a:prstGeom prst="rect">
            <a:avLst/>
          </a:prstGeom>
          <a:noFill/>
          <a:ln>
            <a:noFill/>
          </a:ln>
        </p:spPr>
      </p:pic>
      <p:pic>
        <p:nvPicPr>
          <p:cNvPr descr="People-Patient-Male-icon.png" id="139" name="Shape 139"/>
          <p:cNvPicPr preferRelativeResize="0"/>
          <p:nvPr/>
        </p:nvPicPr>
        <p:blipFill>
          <a:blip r:embed="rId4">
            <a:alphaModFix/>
          </a:blip>
          <a:stretch>
            <a:fillRect/>
          </a:stretch>
        </p:blipFill>
        <p:spPr>
          <a:xfrm>
            <a:off x="7381600" y="2393150"/>
            <a:ext cx="1219200" cy="1219200"/>
          </a:xfrm>
          <a:prstGeom prst="rect">
            <a:avLst/>
          </a:prstGeom>
          <a:noFill/>
          <a:ln>
            <a:noFill/>
          </a:ln>
        </p:spPr>
      </p:pic>
      <p:pic>
        <p:nvPicPr>
          <p:cNvPr descr="Medical-Nurse-Male-Dark-icon.png" id="140" name="Shape 140"/>
          <p:cNvPicPr preferRelativeResize="0"/>
          <p:nvPr/>
        </p:nvPicPr>
        <p:blipFill>
          <a:blip r:embed="rId5">
            <a:alphaModFix/>
          </a:blip>
          <a:stretch>
            <a:fillRect/>
          </a:stretch>
        </p:blipFill>
        <p:spPr>
          <a:xfrm>
            <a:off x="4001550" y="2393150"/>
            <a:ext cx="1219200" cy="1219200"/>
          </a:xfrm>
          <a:prstGeom prst="rect">
            <a:avLst/>
          </a:prstGeom>
          <a:noFill/>
          <a:ln>
            <a:noFill/>
          </a:ln>
        </p:spPr>
      </p:pic>
      <p:sp>
        <p:nvSpPr>
          <p:cNvPr id="141" name="Shape 141"/>
          <p:cNvSpPr txBox="1"/>
          <p:nvPr/>
        </p:nvSpPr>
        <p:spPr>
          <a:xfrm>
            <a:off x="386575" y="2020500"/>
            <a:ext cx="1219200" cy="438600"/>
          </a:xfrm>
          <a:prstGeom prst="rect">
            <a:avLst/>
          </a:prstGeom>
          <a:noFill/>
          <a:ln>
            <a:noFill/>
          </a:ln>
        </p:spPr>
        <p:txBody>
          <a:bodyPr anchorCtr="0" anchor="t" bIns="91425" lIns="91425" rIns="91425" tIns="91425">
            <a:noAutofit/>
          </a:bodyPr>
          <a:lstStyle/>
          <a:p>
            <a:pPr lvl="0" algn="ctr">
              <a:spcBef>
                <a:spcPts val="0"/>
              </a:spcBef>
              <a:buNone/>
            </a:pPr>
            <a:r>
              <a:rPr i="1" lang="en-GB" sz="1200"/>
              <a:t>Læge</a:t>
            </a:r>
          </a:p>
        </p:txBody>
      </p:sp>
      <p:sp>
        <p:nvSpPr>
          <p:cNvPr id="142" name="Shape 142"/>
          <p:cNvSpPr txBox="1"/>
          <p:nvPr/>
        </p:nvSpPr>
        <p:spPr>
          <a:xfrm>
            <a:off x="3884087"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Apoteksansat</a:t>
            </a:r>
          </a:p>
        </p:txBody>
      </p:sp>
      <p:sp>
        <p:nvSpPr>
          <p:cNvPr id="143" name="Shape 143"/>
          <p:cNvSpPr txBox="1"/>
          <p:nvPr/>
        </p:nvSpPr>
        <p:spPr>
          <a:xfrm>
            <a:off x="7381612"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Patient</a:t>
            </a:r>
          </a:p>
        </p:txBody>
      </p:sp>
      <p:pic>
        <p:nvPicPr>
          <p:cNvPr descr="server.jpeg" id="144" name="Shape 144"/>
          <p:cNvPicPr preferRelativeResize="0"/>
          <p:nvPr/>
        </p:nvPicPr>
        <p:blipFill>
          <a:blip r:embed="rId6">
            <a:alphaModFix/>
          </a:blip>
          <a:stretch>
            <a:fillRect/>
          </a:stretch>
        </p:blipFill>
        <p:spPr>
          <a:xfrm>
            <a:off x="5469237" y="4388550"/>
            <a:ext cx="836325" cy="836325"/>
          </a:xfrm>
          <a:prstGeom prst="rect">
            <a:avLst/>
          </a:prstGeom>
          <a:noFill/>
          <a:ln>
            <a:noFill/>
          </a:ln>
        </p:spPr>
      </p:pic>
      <p:pic>
        <p:nvPicPr>
          <p:cNvPr descr="server.jpeg" id="145" name="Shape 145"/>
          <p:cNvPicPr preferRelativeResize="0"/>
          <p:nvPr/>
        </p:nvPicPr>
        <p:blipFill>
          <a:blip r:embed="rId6">
            <a:alphaModFix/>
          </a:blip>
          <a:stretch>
            <a:fillRect/>
          </a:stretch>
        </p:blipFill>
        <p:spPr>
          <a:xfrm>
            <a:off x="2280700" y="4388550"/>
            <a:ext cx="836325" cy="836325"/>
          </a:xfrm>
          <a:prstGeom prst="rect">
            <a:avLst/>
          </a:prstGeom>
          <a:noFill/>
          <a:ln>
            <a:noFill/>
          </a:ln>
        </p:spPr>
      </p:pic>
      <p:sp>
        <p:nvSpPr>
          <p:cNvPr id="146" name="Shape 146"/>
          <p:cNvSpPr txBox="1"/>
          <p:nvPr/>
        </p:nvSpPr>
        <p:spPr>
          <a:xfrm>
            <a:off x="2089262" y="5344175"/>
            <a:ext cx="12192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FMK</a:t>
            </a:r>
          </a:p>
        </p:txBody>
      </p:sp>
      <p:sp>
        <p:nvSpPr>
          <p:cNvPr id="147" name="Shape 147"/>
          <p:cNvSpPr txBox="1"/>
          <p:nvPr/>
        </p:nvSpPr>
        <p:spPr>
          <a:xfrm>
            <a:off x="5277801" y="5344175"/>
            <a:ext cx="13911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Apotekssystem</a:t>
            </a:r>
          </a:p>
        </p:txBody>
      </p:sp>
      <p:cxnSp>
        <p:nvCxnSpPr>
          <p:cNvPr id="148" name="Shape 148"/>
          <p:cNvCxnSpPr/>
          <p:nvPr/>
        </p:nvCxnSpPr>
        <p:spPr>
          <a:xfrm>
            <a:off x="1520375" y="3530150"/>
            <a:ext cx="665700" cy="737400"/>
          </a:xfrm>
          <a:prstGeom prst="straightConnector1">
            <a:avLst/>
          </a:prstGeom>
          <a:noFill/>
          <a:ln cap="flat" cmpd="sng" w="9525">
            <a:solidFill>
              <a:schemeClr val="dk2"/>
            </a:solidFill>
            <a:prstDash val="solid"/>
            <a:round/>
            <a:headEnd len="lg" w="lg" type="none"/>
            <a:tailEnd len="lg" w="lg" type="triangle"/>
          </a:ln>
        </p:spPr>
      </p:cxnSp>
      <p:cxnSp>
        <p:nvCxnSpPr>
          <p:cNvPr id="149" name="Shape 149"/>
          <p:cNvCxnSpPr/>
          <p:nvPr/>
        </p:nvCxnSpPr>
        <p:spPr>
          <a:xfrm rot="10800000">
            <a:off x="3216925" y="4959175"/>
            <a:ext cx="2120700" cy="0"/>
          </a:xfrm>
          <a:prstGeom prst="straightConnector1">
            <a:avLst/>
          </a:prstGeom>
          <a:noFill/>
          <a:ln cap="flat" cmpd="sng" w="9525">
            <a:solidFill>
              <a:schemeClr val="dk2"/>
            </a:solidFill>
            <a:prstDash val="solid"/>
            <a:round/>
            <a:headEnd len="lg" w="lg" type="none"/>
            <a:tailEnd len="lg" w="lg" type="triangle"/>
          </a:ln>
        </p:spPr>
      </p:cxnSp>
      <p:sp>
        <p:nvSpPr>
          <p:cNvPr id="150" name="Shape 150"/>
          <p:cNvSpPr txBox="1"/>
          <p:nvPr/>
        </p:nvSpPr>
        <p:spPr>
          <a:xfrm>
            <a:off x="1763600" y="32558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1: Opret adresseret recept (status: under behandling)</a:t>
            </a:r>
          </a:p>
        </p:txBody>
      </p:sp>
      <p:sp>
        <p:nvSpPr>
          <p:cNvPr id="151" name="Shape 151"/>
          <p:cNvSpPr txBox="1"/>
          <p:nvPr/>
        </p:nvSpPr>
        <p:spPr>
          <a:xfrm>
            <a:off x="3171250" y="4341600"/>
            <a:ext cx="21861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2: Hent adresserede recepter (Hent nye bestillinger)</a:t>
            </a:r>
          </a:p>
        </p:txBody>
      </p:sp>
      <p:cxnSp>
        <p:nvCxnSpPr>
          <p:cNvPr id="152" name="Shape 152"/>
          <p:cNvCxnSpPr>
            <a:stCxn id="140" idx="2"/>
          </p:cNvCxnSpPr>
          <p:nvPr/>
        </p:nvCxnSpPr>
        <p:spPr>
          <a:xfrm>
            <a:off x="4611150" y="3612350"/>
            <a:ext cx="1156200" cy="655200"/>
          </a:xfrm>
          <a:prstGeom prst="straightConnector1">
            <a:avLst/>
          </a:prstGeom>
          <a:noFill/>
          <a:ln cap="flat" cmpd="sng" w="9525">
            <a:solidFill>
              <a:schemeClr val="dk2"/>
            </a:solidFill>
            <a:prstDash val="solid"/>
            <a:round/>
            <a:headEnd len="lg" w="lg" type="none"/>
            <a:tailEnd len="lg" w="lg" type="triangle"/>
          </a:ln>
        </p:spPr>
      </p:cxnSp>
      <p:sp>
        <p:nvSpPr>
          <p:cNvPr id="153" name="Shape 153"/>
          <p:cNvSpPr txBox="1"/>
          <p:nvPr/>
        </p:nvSpPr>
        <p:spPr>
          <a:xfrm>
            <a:off x="4049600" y="37892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4: Ekspeder recept</a:t>
            </a:r>
          </a:p>
        </p:txBody>
      </p:sp>
      <p:cxnSp>
        <p:nvCxnSpPr>
          <p:cNvPr id="154" name="Shape 154"/>
          <p:cNvCxnSpPr/>
          <p:nvPr/>
        </p:nvCxnSpPr>
        <p:spPr>
          <a:xfrm>
            <a:off x="5350675" y="3047150"/>
            <a:ext cx="1833600" cy="0"/>
          </a:xfrm>
          <a:prstGeom prst="straightConnector1">
            <a:avLst/>
          </a:prstGeom>
          <a:noFill/>
          <a:ln cap="flat" cmpd="sng" w="9525">
            <a:solidFill>
              <a:schemeClr val="dk2"/>
            </a:solidFill>
            <a:prstDash val="solid"/>
            <a:round/>
            <a:headEnd len="lg" w="lg" type="none"/>
            <a:tailEnd len="lg" w="lg" type="triangle"/>
          </a:ln>
        </p:spPr>
      </p:cxnSp>
      <p:sp>
        <p:nvSpPr>
          <p:cNvPr id="155" name="Shape 155"/>
          <p:cNvSpPr txBox="1"/>
          <p:nvPr/>
        </p:nvSpPr>
        <p:spPr>
          <a:xfrm>
            <a:off x="5573600" y="25700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3: Udlevér medicin</a:t>
            </a:r>
          </a:p>
        </p:txBody>
      </p:sp>
      <p:cxnSp>
        <p:nvCxnSpPr>
          <p:cNvPr id="156" name="Shape 156"/>
          <p:cNvCxnSpPr>
            <a:stCxn id="140" idx="2"/>
          </p:cNvCxnSpPr>
          <p:nvPr/>
        </p:nvCxnSpPr>
        <p:spPr>
          <a:xfrm flipH="1">
            <a:off x="3073350" y="3612350"/>
            <a:ext cx="1537800" cy="694200"/>
          </a:xfrm>
          <a:prstGeom prst="straightConnector1">
            <a:avLst/>
          </a:prstGeom>
          <a:noFill/>
          <a:ln cap="flat" cmpd="sng" w="9525">
            <a:solidFill>
              <a:schemeClr val="dk2"/>
            </a:solidFill>
            <a:prstDash val="solid"/>
            <a:round/>
            <a:headEnd len="lg" w="lg" type="none"/>
            <a:tailEnd len="lg" w="lg" type="triangle"/>
          </a:ln>
        </p:spPr>
      </p:cxnSp>
      <p:pic>
        <p:nvPicPr>
          <p:cNvPr descr="Medicine.jpg" id="157" name="Shape 157"/>
          <p:cNvPicPr preferRelativeResize="0"/>
          <p:nvPr/>
        </p:nvPicPr>
        <p:blipFill>
          <a:blip r:embed="rId7">
            <a:alphaModFix/>
          </a:blip>
          <a:stretch>
            <a:fillRect/>
          </a:stretch>
        </p:blipFill>
        <p:spPr>
          <a:xfrm>
            <a:off x="6736241" y="3170225"/>
            <a:ext cx="623233" cy="6942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1" name="Shape 161"/>
        <p:cNvGrpSpPr/>
        <p:nvPr/>
      </p:nvGrpSpPr>
      <p:grpSpPr>
        <a:xfrm>
          <a:off x="0" y="0"/>
          <a:ext cx="0" cy="0"/>
          <a:chOff x="0" y="0"/>
          <a:chExt cx="0" cy="0"/>
        </a:xfrm>
      </p:grpSpPr>
      <p:sp>
        <p:nvSpPr>
          <p:cNvPr id="162" name="Shape 162"/>
          <p:cNvSpPr txBox="1"/>
          <p:nvPr/>
        </p:nvSpPr>
        <p:spPr>
          <a:xfrm>
            <a:off x="6701400" y="3896400"/>
            <a:ext cx="2389800" cy="2778900"/>
          </a:xfrm>
          <a:prstGeom prst="rect">
            <a:avLst/>
          </a:prstGeom>
          <a:noFill/>
          <a:ln>
            <a:noFill/>
          </a:ln>
        </p:spPr>
        <p:txBody>
          <a:bodyPr anchorCtr="0" anchor="t" bIns="91425" lIns="91425" rIns="91425" tIns="91425">
            <a:noAutofit/>
          </a:bodyPr>
          <a:lstStyle/>
          <a:p>
            <a:pPr lvl="0" rtl="0">
              <a:spcBef>
                <a:spcPts val="0"/>
              </a:spcBef>
              <a:buNone/>
            </a:pPr>
            <a:r>
              <a:rPr b="1" lang="en-GB" sz="1200">
                <a:solidFill>
                  <a:srgbClr val="FF0000"/>
                </a:solidFill>
              </a:rPr>
              <a:t>Resultat:</a:t>
            </a:r>
          </a:p>
          <a:p>
            <a:pPr indent="-304800" lvl="0" marL="457200" rtl="0">
              <a:spcBef>
                <a:spcPts val="0"/>
              </a:spcBef>
              <a:buClr>
                <a:srgbClr val="FF0000"/>
              </a:buClr>
              <a:buSzPct val="100000"/>
              <a:buChar char="●"/>
            </a:pPr>
            <a:r>
              <a:rPr b="1" lang="en-GB" sz="1200">
                <a:solidFill>
                  <a:srgbClr val="FF0000"/>
                </a:solidFill>
              </a:rPr>
              <a:t>Lægen har annulleret recepten</a:t>
            </a:r>
          </a:p>
          <a:p>
            <a:pPr indent="-304800" lvl="0" marL="457200" rtl="0">
              <a:spcBef>
                <a:spcPts val="0"/>
              </a:spcBef>
              <a:buClr>
                <a:srgbClr val="FF0000"/>
              </a:buClr>
              <a:buSzPct val="100000"/>
              <a:buChar char="●"/>
            </a:pPr>
            <a:r>
              <a:rPr b="1" lang="en-GB" sz="1200">
                <a:solidFill>
                  <a:srgbClr val="FF0000"/>
                </a:solidFill>
              </a:rPr>
              <a:t>Apoteket opdager ikke at recepten er annulleret</a:t>
            </a:r>
          </a:p>
          <a:p>
            <a:pPr indent="-304800" lvl="0" marL="457200" rtl="0">
              <a:spcBef>
                <a:spcPts val="0"/>
              </a:spcBef>
              <a:buClr>
                <a:srgbClr val="FF0000"/>
              </a:buClr>
              <a:buSzPct val="100000"/>
              <a:buChar char="●"/>
            </a:pPr>
            <a:r>
              <a:rPr b="1" lang="en-GB" sz="1200">
                <a:solidFill>
                  <a:srgbClr val="FF0000"/>
                </a:solidFill>
              </a:rPr>
              <a:t>Patienten har fået medicinen alligevel</a:t>
            </a:r>
          </a:p>
          <a:p>
            <a:pPr indent="-304800" lvl="0" marL="457200" rtl="0">
              <a:spcBef>
                <a:spcPts val="0"/>
              </a:spcBef>
              <a:buClr>
                <a:srgbClr val="FF0000"/>
              </a:buClr>
              <a:buSzPct val="100000"/>
              <a:buChar char="●"/>
            </a:pPr>
            <a:r>
              <a:rPr b="1" lang="en-GB" sz="1200">
                <a:solidFill>
                  <a:srgbClr val="FF0000"/>
                </a:solidFill>
              </a:rPr>
              <a:t>Lægen opdager ikke at medicinen bliver udleveret</a:t>
            </a:r>
          </a:p>
          <a:p>
            <a:pPr indent="-304800" lvl="0" marL="457200" rtl="0">
              <a:spcBef>
                <a:spcPts val="0"/>
              </a:spcBef>
              <a:buClr>
                <a:srgbClr val="FF0000"/>
              </a:buClr>
              <a:buSzPct val="100000"/>
              <a:buChar char="●"/>
            </a:pPr>
            <a:r>
              <a:rPr b="1" lang="en-GB" sz="1200">
                <a:solidFill>
                  <a:srgbClr val="FF0000"/>
                </a:solidFill>
              </a:rPr>
              <a:t>Ved dosisdispensering gentages fejlen potentielt mange gange</a:t>
            </a:r>
          </a:p>
        </p:txBody>
      </p:sp>
      <p:sp>
        <p:nvSpPr>
          <p:cNvPr id="163" name="Shape 163"/>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Process FØR ændringen</a:t>
            </a:r>
          </a:p>
        </p:txBody>
      </p:sp>
      <p:sp>
        <p:nvSpPr>
          <p:cNvPr id="164" name="Shape 164"/>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Annulering af Recepter</a:t>
            </a:r>
          </a:p>
        </p:txBody>
      </p:sp>
      <p:pic>
        <p:nvPicPr>
          <p:cNvPr descr="People-Doctor-Female-icon.png" id="165" name="Shape 165"/>
          <p:cNvPicPr preferRelativeResize="0"/>
          <p:nvPr/>
        </p:nvPicPr>
        <p:blipFill>
          <a:blip r:embed="rId3">
            <a:alphaModFix/>
          </a:blip>
          <a:stretch>
            <a:fillRect/>
          </a:stretch>
        </p:blipFill>
        <p:spPr>
          <a:xfrm>
            <a:off x="386575" y="2393150"/>
            <a:ext cx="1219200" cy="1219200"/>
          </a:xfrm>
          <a:prstGeom prst="rect">
            <a:avLst/>
          </a:prstGeom>
          <a:noFill/>
          <a:ln>
            <a:noFill/>
          </a:ln>
        </p:spPr>
      </p:pic>
      <p:pic>
        <p:nvPicPr>
          <p:cNvPr descr="People-Patient-Male-icon.png" id="166" name="Shape 166"/>
          <p:cNvPicPr preferRelativeResize="0"/>
          <p:nvPr/>
        </p:nvPicPr>
        <p:blipFill>
          <a:blip r:embed="rId4">
            <a:alphaModFix/>
          </a:blip>
          <a:stretch>
            <a:fillRect/>
          </a:stretch>
        </p:blipFill>
        <p:spPr>
          <a:xfrm>
            <a:off x="7381600" y="2393150"/>
            <a:ext cx="1219200" cy="1219200"/>
          </a:xfrm>
          <a:prstGeom prst="rect">
            <a:avLst/>
          </a:prstGeom>
          <a:noFill/>
          <a:ln>
            <a:noFill/>
          </a:ln>
        </p:spPr>
      </p:pic>
      <p:pic>
        <p:nvPicPr>
          <p:cNvPr descr="Medical-Nurse-Male-Dark-icon.png" id="167" name="Shape 167"/>
          <p:cNvPicPr preferRelativeResize="0"/>
          <p:nvPr/>
        </p:nvPicPr>
        <p:blipFill>
          <a:blip r:embed="rId5">
            <a:alphaModFix/>
          </a:blip>
          <a:stretch>
            <a:fillRect/>
          </a:stretch>
        </p:blipFill>
        <p:spPr>
          <a:xfrm>
            <a:off x="4001550" y="2393150"/>
            <a:ext cx="1219200" cy="1219200"/>
          </a:xfrm>
          <a:prstGeom prst="rect">
            <a:avLst/>
          </a:prstGeom>
          <a:noFill/>
          <a:ln>
            <a:noFill/>
          </a:ln>
        </p:spPr>
      </p:pic>
      <p:sp>
        <p:nvSpPr>
          <p:cNvPr id="168" name="Shape 168"/>
          <p:cNvSpPr txBox="1"/>
          <p:nvPr/>
        </p:nvSpPr>
        <p:spPr>
          <a:xfrm>
            <a:off x="386575"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Læge</a:t>
            </a:r>
          </a:p>
        </p:txBody>
      </p:sp>
      <p:sp>
        <p:nvSpPr>
          <p:cNvPr id="169" name="Shape 169"/>
          <p:cNvSpPr txBox="1"/>
          <p:nvPr/>
        </p:nvSpPr>
        <p:spPr>
          <a:xfrm>
            <a:off x="3884087"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Apoteksansat</a:t>
            </a:r>
          </a:p>
        </p:txBody>
      </p:sp>
      <p:sp>
        <p:nvSpPr>
          <p:cNvPr id="170" name="Shape 170"/>
          <p:cNvSpPr txBox="1"/>
          <p:nvPr/>
        </p:nvSpPr>
        <p:spPr>
          <a:xfrm>
            <a:off x="7381612"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Patient</a:t>
            </a:r>
          </a:p>
        </p:txBody>
      </p:sp>
      <p:pic>
        <p:nvPicPr>
          <p:cNvPr descr="server.jpeg" id="171" name="Shape 171"/>
          <p:cNvPicPr preferRelativeResize="0"/>
          <p:nvPr/>
        </p:nvPicPr>
        <p:blipFill>
          <a:blip r:embed="rId6">
            <a:alphaModFix/>
          </a:blip>
          <a:stretch>
            <a:fillRect/>
          </a:stretch>
        </p:blipFill>
        <p:spPr>
          <a:xfrm>
            <a:off x="5469237" y="4388550"/>
            <a:ext cx="836325" cy="836325"/>
          </a:xfrm>
          <a:prstGeom prst="rect">
            <a:avLst/>
          </a:prstGeom>
          <a:noFill/>
          <a:ln>
            <a:noFill/>
          </a:ln>
        </p:spPr>
      </p:pic>
      <p:pic>
        <p:nvPicPr>
          <p:cNvPr descr="server.jpeg" id="172" name="Shape 172"/>
          <p:cNvPicPr preferRelativeResize="0"/>
          <p:nvPr/>
        </p:nvPicPr>
        <p:blipFill>
          <a:blip r:embed="rId6">
            <a:alphaModFix/>
          </a:blip>
          <a:stretch>
            <a:fillRect/>
          </a:stretch>
        </p:blipFill>
        <p:spPr>
          <a:xfrm>
            <a:off x="2280700" y="4388550"/>
            <a:ext cx="836325" cy="836325"/>
          </a:xfrm>
          <a:prstGeom prst="rect">
            <a:avLst/>
          </a:prstGeom>
          <a:noFill/>
          <a:ln>
            <a:noFill/>
          </a:ln>
        </p:spPr>
      </p:pic>
      <p:sp>
        <p:nvSpPr>
          <p:cNvPr id="173" name="Shape 173"/>
          <p:cNvSpPr txBox="1"/>
          <p:nvPr/>
        </p:nvSpPr>
        <p:spPr>
          <a:xfrm>
            <a:off x="2089262" y="5344175"/>
            <a:ext cx="12192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FMK</a:t>
            </a:r>
          </a:p>
        </p:txBody>
      </p:sp>
      <p:sp>
        <p:nvSpPr>
          <p:cNvPr id="174" name="Shape 174"/>
          <p:cNvSpPr txBox="1"/>
          <p:nvPr/>
        </p:nvSpPr>
        <p:spPr>
          <a:xfrm>
            <a:off x="5277801" y="5344175"/>
            <a:ext cx="13911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Apotekssystem</a:t>
            </a:r>
          </a:p>
        </p:txBody>
      </p:sp>
      <p:cxnSp>
        <p:nvCxnSpPr>
          <p:cNvPr id="175" name="Shape 175"/>
          <p:cNvCxnSpPr/>
          <p:nvPr/>
        </p:nvCxnSpPr>
        <p:spPr>
          <a:xfrm>
            <a:off x="1520375" y="3530150"/>
            <a:ext cx="665700" cy="737400"/>
          </a:xfrm>
          <a:prstGeom prst="straightConnector1">
            <a:avLst/>
          </a:prstGeom>
          <a:noFill/>
          <a:ln cap="flat" cmpd="sng" w="9525">
            <a:solidFill>
              <a:schemeClr val="dk2"/>
            </a:solidFill>
            <a:prstDash val="solid"/>
            <a:round/>
            <a:headEnd len="lg" w="lg" type="none"/>
            <a:tailEnd len="lg" w="lg" type="triangle"/>
          </a:ln>
        </p:spPr>
      </p:cxnSp>
      <p:cxnSp>
        <p:nvCxnSpPr>
          <p:cNvPr id="176" name="Shape 176"/>
          <p:cNvCxnSpPr/>
          <p:nvPr/>
        </p:nvCxnSpPr>
        <p:spPr>
          <a:xfrm rot="10800000">
            <a:off x="3216925" y="4959175"/>
            <a:ext cx="2120700" cy="0"/>
          </a:xfrm>
          <a:prstGeom prst="straightConnector1">
            <a:avLst/>
          </a:prstGeom>
          <a:noFill/>
          <a:ln cap="flat" cmpd="sng" w="9525">
            <a:solidFill>
              <a:schemeClr val="dk2"/>
            </a:solidFill>
            <a:prstDash val="solid"/>
            <a:round/>
            <a:headEnd len="lg" w="lg" type="none"/>
            <a:tailEnd len="lg" w="lg" type="triangle"/>
          </a:ln>
        </p:spPr>
      </p:cxnSp>
      <p:sp>
        <p:nvSpPr>
          <p:cNvPr id="177" name="Shape 177"/>
          <p:cNvSpPr txBox="1"/>
          <p:nvPr/>
        </p:nvSpPr>
        <p:spPr>
          <a:xfrm>
            <a:off x="1763600" y="32558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1: Opret adresseret recept (status: under behandling)</a:t>
            </a:r>
          </a:p>
        </p:txBody>
      </p:sp>
      <p:sp>
        <p:nvSpPr>
          <p:cNvPr id="178" name="Shape 178"/>
          <p:cNvSpPr txBox="1"/>
          <p:nvPr/>
        </p:nvSpPr>
        <p:spPr>
          <a:xfrm>
            <a:off x="3171250" y="4341600"/>
            <a:ext cx="21861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2: Hent adresserede recepter (Hent nye bestillinger)</a:t>
            </a:r>
          </a:p>
        </p:txBody>
      </p:sp>
      <p:cxnSp>
        <p:nvCxnSpPr>
          <p:cNvPr id="179" name="Shape 179"/>
          <p:cNvCxnSpPr>
            <a:stCxn id="167" idx="2"/>
          </p:cNvCxnSpPr>
          <p:nvPr/>
        </p:nvCxnSpPr>
        <p:spPr>
          <a:xfrm>
            <a:off x="4611150" y="3612350"/>
            <a:ext cx="1156200" cy="655200"/>
          </a:xfrm>
          <a:prstGeom prst="straightConnector1">
            <a:avLst/>
          </a:prstGeom>
          <a:noFill/>
          <a:ln cap="flat" cmpd="sng" w="9525">
            <a:solidFill>
              <a:schemeClr val="dk2"/>
            </a:solidFill>
            <a:prstDash val="solid"/>
            <a:round/>
            <a:headEnd len="lg" w="lg" type="none"/>
            <a:tailEnd len="lg" w="lg" type="triangle"/>
          </a:ln>
        </p:spPr>
      </p:cxnSp>
      <p:sp>
        <p:nvSpPr>
          <p:cNvPr id="180" name="Shape 180"/>
          <p:cNvSpPr txBox="1"/>
          <p:nvPr/>
        </p:nvSpPr>
        <p:spPr>
          <a:xfrm>
            <a:off x="4049600" y="37892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5</a:t>
            </a:r>
            <a:r>
              <a:rPr lang="en-GB" sz="1200"/>
              <a:t>: Ekspeder recept</a:t>
            </a:r>
          </a:p>
        </p:txBody>
      </p:sp>
      <p:cxnSp>
        <p:nvCxnSpPr>
          <p:cNvPr id="181" name="Shape 181"/>
          <p:cNvCxnSpPr/>
          <p:nvPr/>
        </p:nvCxnSpPr>
        <p:spPr>
          <a:xfrm>
            <a:off x="5350675" y="3047150"/>
            <a:ext cx="1833600" cy="0"/>
          </a:xfrm>
          <a:prstGeom prst="straightConnector1">
            <a:avLst/>
          </a:prstGeom>
          <a:noFill/>
          <a:ln cap="flat" cmpd="sng" w="9525">
            <a:solidFill>
              <a:schemeClr val="dk2"/>
            </a:solidFill>
            <a:prstDash val="solid"/>
            <a:round/>
            <a:headEnd len="lg" w="lg" type="none"/>
            <a:tailEnd len="lg" w="lg" type="triangle"/>
          </a:ln>
        </p:spPr>
      </p:cxnSp>
      <p:sp>
        <p:nvSpPr>
          <p:cNvPr id="182" name="Shape 182"/>
          <p:cNvSpPr txBox="1"/>
          <p:nvPr/>
        </p:nvSpPr>
        <p:spPr>
          <a:xfrm>
            <a:off x="5573600" y="25700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4</a:t>
            </a:r>
            <a:r>
              <a:rPr lang="en-GB" sz="1200"/>
              <a:t>: Udlevér medicin</a:t>
            </a:r>
          </a:p>
        </p:txBody>
      </p:sp>
      <p:cxnSp>
        <p:nvCxnSpPr>
          <p:cNvPr id="183" name="Shape 183"/>
          <p:cNvCxnSpPr>
            <a:stCxn id="167" idx="2"/>
          </p:cNvCxnSpPr>
          <p:nvPr/>
        </p:nvCxnSpPr>
        <p:spPr>
          <a:xfrm flipH="1">
            <a:off x="3073350" y="3612350"/>
            <a:ext cx="1537800" cy="694200"/>
          </a:xfrm>
          <a:prstGeom prst="straightConnector1">
            <a:avLst/>
          </a:prstGeom>
          <a:noFill/>
          <a:ln cap="flat" cmpd="sng" w="19050">
            <a:solidFill>
              <a:srgbClr val="FF0000"/>
            </a:solidFill>
            <a:prstDash val="solid"/>
            <a:round/>
            <a:headEnd len="lg" w="lg" type="none"/>
            <a:tailEnd len="lg" w="lg" type="triangle"/>
          </a:ln>
        </p:spPr>
      </p:cxnSp>
      <p:pic>
        <p:nvPicPr>
          <p:cNvPr descr="Medicine.jpg" id="184" name="Shape 184"/>
          <p:cNvPicPr preferRelativeResize="0"/>
          <p:nvPr/>
        </p:nvPicPr>
        <p:blipFill>
          <a:blip r:embed="rId7">
            <a:alphaModFix/>
          </a:blip>
          <a:stretch>
            <a:fillRect/>
          </a:stretch>
        </p:blipFill>
        <p:spPr>
          <a:xfrm>
            <a:off x="6736241" y="3170225"/>
            <a:ext cx="623233" cy="694200"/>
          </a:xfrm>
          <a:prstGeom prst="rect">
            <a:avLst/>
          </a:prstGeom>
          <a:noFill/>
          <a:ln>
            <a:noFill/>
          </a:ln>
        </p:spPr>
      </p:pic>
      <p:cxnSp>
        <p:nvCxnSpPr>
          <p:cNvPr id="185" name="Shape 185"/>
          <p:cNvCxnSpPr/>
          <p:nvPr/>
        </p:nvCxnSpPr>
        <p:spPr>
          <a:xfrm>
            <a:off x="1226750" y="3908600"/>
            <a:ext cx="991800" cy="659100"/>
          </a:xfrm>
          <a:prstGeom prst="straightConnector1">
            <a:avLst/>
          </a:prstGeom>
          <a:noFill/>
          <a:ln cap="flat" cmpd="sng" w="19050">
            <a:solidFill>
              <a:srgbClr val="FF0000"/>
            </a:solidFill>
            <a:prstDash val="solid"/>
            <a:round/>
            <a:headEnd len="lg" w="lg" type="none"/>
            <a:tailEnd len="lg" w="lg" type="triangle"/>
          </a:ln>
        </p:spPr>
      </p:cxnSp>
      <p:sp>
        <p:nvSpPr>
          <p:cNvPr id="186" name="Shape 186"/>
          <p:cNvSpPr txBox="1"/>
          <p:nvPr/>
        </p:nvSpPr>
        <p:spPr>
          <a:xfrm>
            <a:off x="386575" y="4322675"/>
            <a:ext cx="1695600" cy="655200"/>
          </a:xfrm>
          <a:prstGeom prst="rect">
            <a:avLst/>
          </a:prstGeom>
          <a:noFill/>
          <a:ln>
            <a:noFill/>
          </a:ln>
        </p:spPr>
        <p:txBody>
          <a:bodyPr anchorCtr="0" anchor="t" bIns="91425" lIns="91425" rIns="91425" tIns="91425">
            <a:noAutofit/>
          </a:bodyPr>
          <a:lstStyle/>
          <a:p>
            <a:pPr lvl="0" rtl="0" algn="ctr">
              <a:spcBef>
                <a:spcPts val="0"/>
              </a:spcBef>
              <a:buNone/>
            </a:pPr>
            <a:r>
              <a:rPr b="1" lang="en-GB" sz="1200">
                <a:solidFill>
                  <a:srgbClr val="FF0000"/>
                </a:solidFill>
              </a:rPr>
              <a:t>3</a:t>
            </a:r>
            <a:r>
              <a:rPr b="1" lang="en-GB" sz="1200">
                <a:solidFill>
                  <a:srgbClr val="FF0000"/>
                </a:solidFill>
              </a:rPr>
              <a:t>: Annuller recept (status: annulleret)</a:t>
            </a:r>
          </a:p>
        </p:txBody>
      </p:sp>
      <p:pic>
        <p:nvPicPr>
          <p:cNvPr descr="error.png" id="187" name="Shape 187"/>
          <p:cNvPicPr preferRelativeResize="0"/>
          <p:nvPr/>
        </p:nvPicPr>
        <p:blipFill>
          <a:blip r:embed="rId8">
            <a:alphaModFix/>
          </a:blip>
          <a:stretch>
            <a:fillRect/>
          </a:stretch>
        </p:blipFill>
        <p:spPr>
          <a:xfrm>
            <a:off x="3581400" y="3810350"/>
            <a:ext cx="380650" cy="3806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1" name="Shape 191"/>
        <p:cNvGrpSpPr/>
        <p:nvPr/>
      </p:nvGrpSpPr>
      <p:grpSpPr>
        <a:xfrm>
          <a:off x="0" y="0"/>
          <a:ext cx="0" cy="0"/>
          <a:chOff x="0" y="0"/>
          <a:chExt cx="0" cy="0"/>
        </a:xfrm>
      </p:grpSpPr>
      <p:sp>
        <p:nvSpPr>
          <p:cNvPr id="192" name="Shape 192"/>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Process EFTER ændringen (normal udlevering)</a:t>
            </a:r>
          </a:p>
        </p:txBody>
      </p:sp>
      <p:sp>
        <p:nvSpPr>
          <p:cNvPr id="193" name="Shape 193"/>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Annulering af Recepter</a:t>
            </a:r>
          </a:p>
        </p:txBody>
      </p:sp>
      <p:pic>
        <p:nvPicPr>
          <p:cNvPr descr="People-Doctor-Female-icon.png" id="194" name="Shape 194"/>
          <p:cNvPicPr preferRelativeResize="0"/>
          <p:nvPr/>
        </p:nvPicPr>
        <p:blipFill>
          <a:blip r:embed="rId3">
            <a:alphaModFix/>
          </a:blip>
          <a:stretch>
            <a:fillRect/>
          </a:stretch>
        </p:blipFill>
        <p:spPr>
          <a:xfrm>
            <a:off x="386575" y="2393150"/>
            <a:ext cx="1219200" cy="1219200"/>
          </a:xfrm>
          <a:prstGeom prst="rect">
            <a:avLst/>
          </a:prstGeom>
          <a:noFill/>
          <a:ln>
            <a:noFill/>
          </a:ln>
        </p:spPr>
      </p:pic>
      <p:pic>
        <p:nvPicPr>
          <p:cNvPr descr="People-Patient-Male-icon.png" id="195" name="Shape 195"/>
          <p:cNvPicPr preferRelativeResize="0"/>
          <p:nvPr/>
        </p:nvPicPr>
        <p:blipFill>
          <a:blip r:embed="rId4">
            <a:alphaModFix/>
          </a:blip>
          <a:stretch>
            <a:fillRect/>
          </a:stretch>
        </p:blipFill>
        <p:spPr>
          <a:xfrm>
            <a:off x="7381600" y="2393150"/>
            <a:ext cx="1219200" cy="1219200"/>
          </a:xfrm>
          <a:prstGeom prst="rect">
            <a:avLst/>
          </a:prstGeom>
          <a:noFill/>
          <a:ln>
            <a:noFill/>
          </a:ln>
        </p:spPr>
      </p:pic>
      <p:pic>
        <p:nvPicPr>
          <p:cNvPr descr="Medical-Nurse-Male-Dark-icon.png" id="196" name="Shape 196"/>
          <p:cNvPicPr preferRelativeResize="0"/>
          <p:nvPr/>
        </p:nvPicPr>
        <p:blipFill>
          <a:blip r:embed="rId5">
            <a:alphaModFix/>
          </a:blip>
          <a:stretch>
            <a:fillRect/>
          </a:stretch>
        </p:blipFill>
        <p:spPr>
          <a:xfrm>
            <a:off x="4001550" y="2393150"/>
            <a:ext cx="1219200" cy="1219200"/>
          </a:xfrm>
          <a:prstGeom prst="rect">
            <a:avLst/>
          </a:prstGeom>
          <a:noFill/>
          <a:ln>
            <a:noFill/>
          </a:ln>
        </p:spPr>
      </p:pic>
      <p:sp>
        <p:nvSpPr>
          <p:cNvPr id="197" name="Shape 197"/>
          <p:cNvSpPr txBox="1"/>
          <p:nvPr/>
        </p:nvSpPr>
        <p:spPr>
          <a:xfrm>
            <a:off x="386575"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Læge</a:t>
            </a:r>
          </a:p>
        </p:txBody>
      </p:sp>
      <p:sp>
        <p:nvSpPr>
          <p:cNvPr id="198" name="Shape 198"/>
          <p:cNvSpPr txBox="1"/>
          <p:nvPr/>
        </p:nvSpPr>
        <p:spPr>
          <a:xfrm>
            <a:off x="3884087"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Apoteksansat</a:t>
            </a:r>
          </a:p>
        </p:txBody>
      </p:sp>
      <p:sp>
        <p:nvSpPr>
          <p:cNvPr id="199" name="Shape 199"/>
          <p:cNvSpPr txBox="1"/>
          <p:nvPr/>
        </p:nvSpPr>
        <p:spPr>
          <a:xfrm>
            <a:off x="7381612"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Patient</a:t>
            </a:r>
          </a:p>
        </p:txBody>
      </p:sp>
      <p:pic>
        <p:nvPicPr>
          <p:cNvPr descr="server.jpeg" id="200" name="Shape 200"/>
          <p:cNvPicPr preferRelativeResize="0"/>
          <p:nvPr/>
        </p:nvPicPr>
        <p:blipFill>
          <a:blip r:embed="rId6">
            <a:alphaModFix/>
          </a:blip>
          <a:stretch>
            <a:fillRect/>
          </a:stretch>
        </p:blipFill>
        <p:spPr>
          <a:xfrm>
            <a:off x="5469237" y="4388550"/>
            <a:ext cx="836325" cy="836325"/>
          </a:xfrm>
          <a:prstGeom prst="rect">
            <a:avLst/>
          </a:prstGeom>
          <a:noFill/>
          <a:ln>
            <a:noFill/>
          </a:ln>
        </p:spPr>
      </p:pic>
      <p:pic>
        <p:nvPicPr>
          <p:cNvPr descr="server.jpeg" id="201" name="Shape 201"/>
          <p:cNvPicPr preferRelativeResize="0"/>
          <p:nvPr/>
        </p:nvPicPr>
        <p:blipFill>
          <a:blip r:embed="rId6">
            <a:alphaModFix/>
          </a:blip>
          <a:stretch>
            <a:fillRect/>
          </a:stretch>
        </p:blipFill>
        <p:spPr>
          <a:xfrm>
            <a:off x="2280700" y="4388550"/>
            <a:ext cx="836325" cy="836325"/>
          </a:xfrm>
          <a:prstGeom prst="rect">
            <a:avLst/>
          </a:prstGeom>
          <a:noFill/>
          <a:ln>
            <a:noFill/>
          </a:ln>
        </p:spPr>
      </p:pic>
      <p:sp>
        <p:nvSpPr>
          <p:cNvPr id="202" name="Shape 202"/>
          <p:cNvSpPr txBox="1"/>
          <p:nvPr/>
        </p:nvSpPr>
        <p:spPr>
          <a:xfrm>
            <a:off x="2089262" y="5344175"/>
            <a:ext cx="12192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FMK</a:t>
            </a:r>
          </a:p>
        </p:txBody>
      </p:sp>
      <p:sp>
        <p:nvSpPr>
          <p:cNvPr id="203" name="Shape 203"/>
          <p:cNvSpPr txBox="1"/>
          <p:nvPr/>
        </p:nvSpPr>
        <p:spPr>
          <a:xfrm>
            <a:off x="5277801" y="5344175"/>
            <a:ext cx="13911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Apotekssystem</a:t>
            </a:r>
          </a:p>
        </p:txBody>
      </p:sp>
      <p:cxnSp>
        <p:nvCxnSpPr>
          <p:cNvPr id="204" name="Shape 204"/>
          <p:cNvCxnSpPr/>
          <p:nvPr/>
        </p:nvCxnSpPr>
        <p:spPr>
          <a:xfrm>
            <a:off x="1520375" y="3530150"/>
            <a:ext cx="665700" cy="737400"/>
          </a:xfrm>
          <a:prstGeom prst="straightConnector1">
            <a:avLst/>
          </a:prstGeom>
          <a:noFill/>
          <a:ln cap="flat" cmpd="sng" w="9525">
            <a:solidFill>
              <a:schemeClr val="dk2"/>
            </a:solidFill>
            <a:prstDash val="solid"/>
            <a:round/>
            <a:headEnd len="lg" w="lg" type="none"/>
            <a:tailEnd len="lg" w="lg" type="triangle"/>
          </a:ln>
        </p:spPr>
      </p:cxnSp>
      <p:cxnSp>
        <p:nvCxnSpPr>
          <p:cNvPr id="205" name="Shape 205"/>
          <p:cNvCxnSpPr/>
          <p:nvPr/>
        </p:nvCxnSpPr>
        <p:spPr>
          <a:xfrm rot="10800000">
            <a:off x="3216925" y="4959175"/>
            <a:ext cx="2120700" cy="0"/>
          </a:xfrm>
          <a:prstGeom prst="straightConnector1">
            <a:avLst/>
          </a:prstGeom>
          <a:noFill/>
          <a:ln cap="flat" cmpd="sng" w="9525">
            <a:solidFill>
              <a:schemeClr val="dk2"/>
            </a:solidFill>
            <a:prstDash val="solid"/>
            <a:round/>
            <a:headEnd len="lg" w="lg" type="none"/>
            <a:tailEnd len="lg" w="lg" type="triangle"/>
          </a:ln>
        </p:spPr>
      </p:cxnSp>
      <p:sp>
        <p:nvSpPr>
          <p:cNvPr id="206" name="Shape 206"/>
          <p:cNvSpPr txBox="1"/>
          <p:nvPr/>
        </p:nvSpPr>
        <p:spPr>
          <a:xfrm>
            <a:off x="392000" y="37892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1: Opret adresseret recept </a:t>
            </a:r>
          </a:p>
          <a:p>
            <a:pPr lvl="0" rtl="0" algn="ctr">
              <a:spcBef>
                <a:spcPts val="0"/>
              </a:spcBef>
              <a:buNone/>
            </a:pPr>
            <a:r>
              <a:rPr lang="en-GB" sz="1200"/>
              <a:t>(status: åben)</a:t>
            </a:r>
          </a:p>
        </p:txBody>
      </p:sp>
      <p:sp>
        <p:nvSpPr>
          <p:cNvPr id="207" name="Shape 207"/>
          <p:cNvSpPr txBox="1"/>
          <p:nvPr/>
        </p:nvSpPr>
        <p:spPr>
          <a:xfrm>
            <a:off x="3171250" y="4341600"/>
            <a:ext cx="21861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2: Hent adresserede recepter (Hent nye bestillinger)</a:t>
            </a:r>
          </a:p>
        </p:txBody>
      </p:sp>
      <p:cxnSp>
        <p:nvCxnSpPr>
          <p:cNvPr id="208" name="Shape 208"/>
          <p:cNvCxnSpPr>
            <a:stCxn id="196" idx="2"/>
          </p:cNvCxnSpPr>
          <p:nvPr/>
        </p:nvCxnSpPr>
        <p:spPr>
          <a:xfrm>
            <a:off x="4611150" y="3612350"/>
            <a:ext cx="1156200" cy="655200"/>
          </a:xfrm>
          <a:prstGeom prst="straightConnector1">
            <a:avLst/>
          </a:prstGeom>
          <a:noFill/>
          <a:ln cap="flat" cmpd="sng" w="9525">
            <a:solidFill>
              <a:schemeClr val="dk2"/>
            </a:solidFill>
            <a:prstDash val="solid"/>
            <a:round/>
            <a:headEnd len="lg" w="lg" type="none"/>
            <a:tailEnd len="lg" w="lg" type="triangle"/>
          </a:ln>
        </p:spPr>
      </p:cxnSp>
      <p:sp>
        <p:nvSpPr>
          <p:cNvPr id="209" name="Shape 209"/>
          <p:cNvSpPr txBox="1"/>
          <p:nvPr/>
        </p:nvSpPr>
        <p:spPr>
          <a:xfrm>
            <a:off x="4049600" y="37892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5</a:t>
            </a:r>
            <a:r>
              <a:rPr lang="en-GB" sz="1200"/>
              <a:t>: Ekspeder recept</a:t>
            </a:r>
          </a:p>
        </p:txBody>
      </p:sp>
      <p:cxnSp>
        <p:nvCxnSpPr>
          <p:cNvPr id="210" name="Shape 210"/>
          <p:cNvCxnSpPr/>
          <p:nvPr/>
        </p:nvCxnSpPr>
        <p:spPr>
          <a:xfrm>
            <a:off x="5350675" y="3047150"/>
            <a:ext cx="1833600" cy="0"/>
          </a:xfrm>
          <a:prstGeom prst="straightConnector1">
            <a:avLst/>
          </a:prstGeom>
          <a:noFill/>
          <a:ln cap="flat" cmpd="sng" w="9525">
            <a:solidFill>
              <a:schemeClr val="dk2"/>
            </a:solidFill>
            <a:prstDash val="solid"/>
            <a:round/>
            <a:headEnd len="lg" w="lg" type="none"/>
            <a:tailEnd len="lg" w="lg" type="triangle"/>
          </a:ln>
        </p:spPr>
      </p:cxnSp>
      <p:sp>
        <p:nvSpPr>
          <p:cNvPr id="211" name="Shape 211"/>
          <p:cNvSpPr txBox="1"/>
          <p:nvPr/>
        </p:nvSpPr>
        <p:spPr>
          <a:xfrm>
            <a:off x="5573600" y="25700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4</a:t>
            </a:r>
            <a:r>
              <a:rPr lang="en-GB" sz="1200"/>
              <a:t>: Udlevér medicin</a:t>
            </a:r>
          </a:p>
        </p:txBody>
      </p:sp>
      <p:cxnSp>
        <p:nvCxnSpPr>
          <p:cNvPr id="212" name="Shape 212"/>
          <p:cNvCxnSpPr>
            <a:stCxn id="196" idx="2"/>
          </p:cNvCxnSpPr>
          <p:nvPr/>
        </p:nvCxnSpPr>
        <p:spPr>
          <a:xfrm flipH="1">
            <a:off x="3073350" y="3612350"/>
            <a:ext cx="1537800" cy="694200"/>
          </a:xfrm>
          <a:prstGeom prst="straightConnector1">
            <a:avLst/>
          </a:prstGeom>
          <a:noFill/>
          <a:ln cap="flat" cmpd="sng" w="9525">
            <a:solidFill>
              <a:schemeClr val="dk2"/>
            </a:solidFill>
            <a:prstDash val="solid"/>
            <a:round/>
            <a:headEnd len="lg" w="lg" type="none"/>
            <a:tailEnd len="lg" w="lg" type="triangle"/>
          </a:ln>
        </p:spPr>
      </p:cxnSp>
      <p:pic>
        <p:nvPicPr>
          <p:cNvPr descr="Medicine.jpg" id="213" name="Shape 213"/>
          <p:cNvPicPr preferRelativeResize="0"/>
          <p:nvPr/>
        </p:nvPicPr>
        <p:blipFill>
          <a:blip r:embed="rId7">
            <a:alphaModFix/>
          </a:blip>
          <a:stretch>
            <a:fillRect/>
          </a:stretch>
        </p:blipFill>
        <p:spPr>
          <a:xfrm>
            <a:off x="6736241" y="3170225"/>
            <a:ext cx="623233" cy="694200"/>
          </a:xfrm>
          <a:prstGeom prst="rect">
            <a:avLst/>
          </a:prstGeom>
          <a:noFill/>
          <a:ln>
            <a:noFill/>
          </a:ln>
        </p:spPr>
      </p:pic>
      <p:cxnSp>
        <p:nvCxnSpPr>
          <p:cNvPr id="214" name="Shape 214"/>
          <p:cNvCxnSpPr/>
          <p:nvPr/>
        </p:nvCxnSpPr>
        <p:spPr>
          <a:xfrm flipH="1">
            <a:off x="2929925" y="3491000"/>
            <a:ext cx="1089600" cy="769800"/>
          </a:xfrm>
          <a:prstGeom prst="straightConnector1">
            <a:avLst/>
          </a:prstGeom>
          <a:noFill/>
          <a:ln cap="flat" cmpd="sng" w="9525">
            <a:solidFill>
              <a:schemeClr val="dk2"/>
            </a:solidFill>
            <a:prstDash val="solid"/>
            <a:round/>
            <a:headEnd len="lg" w="lg" type="none"/>
            <a:tailEnd len="lg" w="lg" type="triangle"/>
          </a:ln>
        </p:spPr>
      </p:cxnSp>
      <p:sp>
        <p:nvSpPr>
          <p:cNvPr id="215" name="Shape 215"/>
          <p:cNvSpPr txBox="1"/>
          <p:nvPr/>
        </p:nvSpPr>
        <p:spPr>
          <a:xfrm>
            <a:off x="2241675" y="2722475"/>
            <a:ext cx="1655400" cy="1081500"/>
          </a:xfrm>
          <a:prstGeom prst="rect">
            <a:avLst/>
          </a:prstGeom>
          <a:noFill/>
          <a:ln>
            <a:noFill/>
          </a:ln>
        </p:spPr>
        <p:txBody>
          <a:bodyPr anchorCtr="0" anchor="t" bIns="91425" lIns="91425" rIns="91425" tIns="91425">
            <a:noAutofit/>
          </a:bodyPr>
          <a:lstStyle/>
          <a:p>
            <a:pPr lvl="0" rtl="0" algn="ctr">
              <a:spcBef>
                <a:spcPts val="0"/>
              </a:spcBef>
              <a:buNone/>
            </a:pPr>
            <a:r>
              <a:rPr lang="en-GB" sz="1200"/>
              <a:t>3: </a:t>
            </a:r>
            <a:r>
              <a:rPr b="1" lang="en-GB" sz="1200"/>
              <a:t>Påbegynd ekspedition</a:t>
            </a:r>
            <a:r>
              <a:rPr lang="en-GB" sz="1200"/>
              <a:t> (check receptens gyldighed, sæt status: under behandling)</a:t>
            </a: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9" name="Shape 219"/>
        <p:cNvGrpSpPr/>
        <p:nvPr/>
      </p:nvGrpSpPr>
      <p:grpSpPr>
        <a:xfrm>
          <a:off x="0" y="0"/>
          <a:ext cx="0" cy="0"/>
          <a:chOff x="0" y="0"/>
          <a:chExt cx="0" cy="0"/>
        </a:xfrm>
      </p:grpSpPr>
      <p:pic>
        <p:nvPicPr>
          <p:cNvPr descr="Medicine.jpg" id="220" name="Shape 220"/>
          <p:cNvPicPr preferRelativeResize="0"/>
          <p:nvPr/>
        </p:nvPicPr>
        <p:blipFill>
          <a:blip r:embed="rId3">
            <a:alphaModFix/>
          </a:blip>
          <a:stretch>
            <a:fillRect/>
          </a:stretch>
        </p:blipFill>
        <p:spPr>
          <a:xfrm>
            <a:off x="4907441" y="3094025"/>
            <a:ext cx="623233" cy="694200"/>
          </a:xfrm>
          <a:prstGeom prst="rect">
            <a:avLst/>
          </a:prstGeom>
          <a:noFill/>
          <a:ln>
            <a:noFill/>
          </a:ln>
        </p:spPr>
      </p:pic>
      <p:sp>
        <p:nvSpPr>
          <p:cNvPr id="221" name="Shape 221"/>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Process EFTER ændringen (lægen annullerer i tide)</a:t>
            </a:r>
          </a:p>
        </p:txBody>
      </p:sp>
      <p:sp>
        <p:nvSpPr>
          <p:cNvPr id="222" name="Shape 222"/>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Annulering af Recepter</a:t>
            </a:r>
          </a:p>
        </p:txBody>
      </p:sp>
      <p:pic>
        <p:nvPicPr>
          <p:cNvPr descr="People-Doctor-Female-icon.png" id="223" name="Shape 223"/>
          <p:cNvPicPr preferRelativeResize="0"/>
          <p:nvPr/>
        </p:nvPicPr>
        <p:blipFill>
          <a:blip r:embed="rId4">
            <a:alphaModFix/>
          </a:blip>
          <a:stretch>
            <a:fillRect/>
          </a:stretch>
        </p:blipFill>
        <p:spPr>
          <a:xfrm>
            <a:off x="386575" y="2393150"/>
            <a:ext cx="1219200" cy="1219200"/>
          </a:xfrm>
          <a:prstGeom prst="rect">
            <a:avLst/>
          </a:prstGeom>
          <a:noFill/>
          <a:ln>
            <a:noFill/>
          </a:ln>
        </p:spPr>
      </p:pic>
      <p:pic>
        <p:nvPicPr>
          <p:cNvPr descr="People-Patient-Male-icon.png" id="224" name="Shape 224"/>
          <p:cNvPicPr preferRelativeResize="0"/>
          <p:nvPr/>
        </p:nvPicPr>
        <p:blipFill>
          <a:blip r:embed="rId5">
            <a:alphaModFix/>
          </a:blip>
          <a:stretch>
            <a:fillRect/>
          </a:stretch>
        </p:blipFill>
        <p:spPr>
          <a:xfrm>
            <a:off x="7381600" y="2393150"/>
            <a:ext cx="1219200" cy="1219200"/>
          </a:xfrm>
          <a:prstGeom prst="rect">
            <a:avLst/>
          </a:prstGeom>
          <a:noFill/>
          <a:ln>
            <a:noFill/>
          </a:ln>
        </p:spPr>
      </p:pic>
      <p:pic>
        <p:nvPicPr>
          <p:cNvPr descr="Medical-Nurse-Male-Dark-icon.png" id="225" name="Shape 225"/>
          <p:cNvPicPr preferRelativeResize="0"/>
          <p:nvPr/>
        </p:nvPicPr>
        <p:blipFill>
          <a:blip r:embed="rId6">
            <a:alphaModFix/>
          </a:blip>
          <a:stretch>
            <a:fillRect/>
          </a:stretch>
        </p:blipFill>
        <p:spPr>
          <a:xfrm>
            <a:off x="4001550" y="2393150"/>
            <a:ext cx="1219200" cy="1219200"/>
          </a:xfrm>
          <a:prstGeom prst="rect">
            <a:avLst/>
          </a:prstGeom>
          <a:noFill/>
          <a:ln>
            <a:noFill/>
          </a:ln>
        </p:spPr>
      </p:pic>
      <p:sp>
        <p:nvSpPr>
          <p:cNvPr id="226" name="Shape 226"/>
          <p:cNvSpPr txBox="1"/>
          <p:nvPr/>
        </p:nvSpPr>
        <p:spPr>
          <a:xfrm>
            <a:off x="386575"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Læge</a:t>
            </a:r>
          </a:p>
        </p:txBody>
      </p:sp>
      <p:sp>
        <p:nvSpPr>
          <p:cNvPr id="227" name="Shape 227"/>
          <p:cNvSpPr txBox="1"/>
          <p:nvPr/>
        </p:nvSpPr>
        <p:spPr>
          <a:xfrm>
            <a:off x="3884087"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Apoteksansat</a:t>
            </a:r>
          </a:p>
        </p:txBody>
      </p:sp>
      <p:sp>
        <p:nvSpPr>
          <p:cNvPr id="228" name="Shape 228"/>
          <p:cNvSpPr txBox="1"/>
          <p:nvPr/>
        </p:nvSpPr>
        <p:spPr>
          <a:xfrm>
            <a:off x="7381612"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Patient</a:t>
            </a:r>
          </a:p>
        </p:txBody>
      </p:sp>
      <p:pic>
        <p:nvPicPr>
          <p:cNvPr descr="server.jpeg" id="229" name="Shape 229"/>
          <p:cNvPicPr preferRelativeResize="0"/>
          <p:nvPr/>
        </p:nvPicPr>
        <p:blipFill>
          <a:blip r:embed="rId7">
            <a:alphaModFix/>
          </a:blip>
          <a:stretch>
            <a:fillRect/>
          </a:stretch>
        </p:blipFill>
        <p:spPr>
          <a:xfrm>
            <a:off x="5469237" y="4388550"/>
            <a:ext cx="836325" cy="836325"/>
          </a:xfrm>
          <a:prstGeom prst="rect">
            <a:avLst/>
          </a:prstGeom>
          <a:noFill/>
          <a:ln>
            <a:noFill/>
          </a:ln>
        </p:spPr>
      </p:pic>
      <p:pic>
        <p:nvPicPr>
          <p:cNvPr descr="server.jpeg" id="230" name="Shape 230"/>
          <p:cNvPicPr preferRelativeResize="0"/>
          <p:nvPr/>
        </p:nvPicPr>
        <p:blipFill>
          <a:blip r:embed="rId7">
            <a:alphaModFix/>
          </a:blip>
          <a:stretch>
            <a:fillRect/>
          </a:stretch>
        </p:blipFill>
        <p:spPr>
          <a:xfrm>
            <a:off x="2280700" y="4388550"/>
            <a:ext cx="836325" cy="836325"/>
          </a:xfrm>
          <a:prstGeom prst="rect">
            <a:avLst/>
          </a:prstGeom>
          <a:noFill/>
          <a:ln>
            <a:noFill/>
          </a:ln>
        </p:spPr>
      </p:pic>
      <p:sp>
        <p:nvSpPr>
          <p:cNvPr id="231" name="Shape 231"/>
          <p:cNvSpPr txBox="1"/>
          <p:nvPr/>
        </p:nvSpPr>
        <p:spPr>
          <a:xfrm>
            <a:off x="2089262" y="5344175"/>
            <a:ext cx="12192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FMK</a:t>
            </a:r>
          </a:p>
        </p:txBody>
      </p:sp>
      <p:sp>
        <p:nvSpPr>
          <p:cNvPr id="232" name="Shape 232"/>
          <p:cNvSpPr txBox="1"/>
          <p:nvPr/>
        </p:nvSpPr>
        <p:spPr>
          <a:xfrm>
            <a:off x="5277801" y="5344175"/>
            <a:ext cx="13911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Apotekssystem</a:t>
            </a:r>
          </a:p>
        </p:txBody>
      </p:sp>
      <p:cxnSp>
        <p:nvCxnSpPr>
          <p:cNvPr id="233" name="Shape 233"/>
          <p:cNvCxnSpPr/>
          <p:nvPr/>
        </p:nvCxnSpPr>
        <p:spPr>
          <a:xfrm>
            <a:off x="1520375" y="3530150"/>
            <a:ext cx="665700" cy="737400"/>
          </a:xfrm>
          <a:prstGeom prst="straightConnector1">
            <a:avLst/>
          </a:prstGeom>
          <a:noFill/>
          <a:ln cap="flat" cmpd="sng" w="9525">
            <a:solidFill>
              <a:schemeClr val="dk2"/>
            </a:solidFill>
            <a:prstDash val="solid"/>
            <a:round/>
            <a:headEnd len="lg" w="lg" type="none"/>
            <a:tailEnd len="lg" w="lg" type="triangle"/>
          </a:ln>
        </p:spPr>
      </p:cxnSp>
      <p:cxnSp>
        <p:nvCxnSpPr>
          <p:cNvPr id="234" name="Shape 234"/>
          <p:cNvCxnSpPr/>
          <p:nvPr/>
        </p:nvCxnSpPr>
        <p:spPr>
          <a:xfrm rot="10800000">
            <a:off x="3216925" y="4959175"/>
            <a:ext cx="2120700" cy="0"/>
          </a:xfrm>
          <a:prstGeom prst="straightConnector1">
            <a:avLst/>
          </a:prstGeom>
          <a:noFill/>
          <a:ln cap="flat" cmpd="sng" w="9525">
            <a:solidFill>
              <a:schemeClr val="dk2"/>
            </a:solidFill>
            <a:prstDash val="solid"/>
            <a:round/>
            <a:headEnd len="lg" w="lg" type="none"/>
            <a:tailEnd len="lg" w="lg" type="triangle"/>
          </a:ln>
        </p:spPr>
      </p:cxnSp>
      <p:sp>
        <p:nvSpPr>
          <p:cNvPr id="235" name="Shape 235"/>
          <p:cNvSpPr txBox="1"/>
          <p:nvPr/>
        </p:nvSpPr>
        <p:spPr>
          <a:xfrm>
            <a:off x="392000" y="37892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1: Opret adresseret recept </a:t>
            </a:r>
          </a:p>
          <a:p>
            <a:pPr lvl="0" rtl="0" algn="ctr">
              <a:spcBef>
                <a:spcPts val="0"/>
              </a:spcBef>
              <a:buNone/>
            </a:pPr>
            <a:r>
              <a:rPr lang="en-GB" sz="1200"/>
              <a:t>(status: åben)</a:t>
            </a:r>
          </a:p>
        </p:txBody>
      </p:sp>
      <p:sp>
        <p:nvSpPr>
          <p:cNvPr id="236" name="Shape 236"/>
          <p:cNvSpPr txBox="1"/>
          <p:nvPr/>
        </p:nvSpPr>
        <p:spPr>
          <a:xfrm>
            <a:off x="3171250" y="4341600"/>
            <a:ext cx="21861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2: Hent adresserede recepter (Hent nye bestillinger)</a:t>
            </a:r>
          </a:p>
        </p:txBody>
      </p:sp>
      <p:sp>
        <p:nvSpPr>
          <p:cNvPr id="237" name="Shape 237"/>
          <p:cNvSpPr txBox="1"/>
          <p:nvPr/>
        </p:nvSpPr>
        <p:spPr>
          <a:xfrm>
            <a:off x="5573600" y="25700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5</a:t>
            </a:r>
            <a:r>
              <a:rPr lang="en-GB" sz="1200"/>
              <a:t>: Undlad at udlevere medicin</a:t>
            </a:r>
          </a:p>
        </p:txBody>
      </p:sp>
      <p:cxnSp>
        <p:nvCxnSpPr>
          <p:cNvPr id="238" name="Shape 238"/>
          <p:cNvCxnSpPr/>
          <p:nvPr/>
        </p:nvCxnSpPr>
        <p:spPr>
          <a:xfrm flipH="1">
            <a:off x="2929925" y="3491000"/>
            <a:ext cx="1089600" cy="769800"/>
          </a:xfrm>
          <a:prstGeom prst="straightConnector1">
            <a:avLst/>
          </a:prstGeom>
          <a:noFill/>
          <a:ln cap="flat" cmpd="sng" w="9525">
            <a:solidFill>
              <a:schemeClr val="dk2"/>
            </a:solidFill>
            <a:prstDash val="solid"/>
            <a:round/>
            <a:headEnd len="lg" w="lg" type="none"/>
            <a:tailEnd len="lg" w="lg" type="triangle"/>
          </a:ln>
        </p:spPr>
      </p:cxnSp>
      <p:sp>
        <p:nvSpPr>
          <p:cNvPr id="239" name="Shape 239"/>
          <p:cNvSpPr txBox="1"/>
          <p:nvPr/>
        </p:nvSpPr>
        <p:spPr>
          <a:xfrm>
            <a:off x="2241675" y="2722475"/>
            <a:ext cx="1655400" cy="1081500"/>
          </a:xfrm>
          <a:prstGeom prst="rect">
            <a:avLst/>
          </a:prstGeom>
          <a:noFill/>
          <a:ln>
            <a:noFill/>
          </a:ln>
        </p:spPr>
        <p:txBody>
          <a:bodyPr anchorCtr="0" anchor="t" bIns="91425" lIns="91425" rIns="91425" tIns="91425">
            <a:noAutofit/>
          </a:bodyPr>
          <a:lstStyle/>
          <a:p>
            <a:pPr lvl="0" rtl="0" algn="ctr">
              <a:spcBef>
                <a:spcPts val="0"/>
              </a:spcBef>
              <a:buNone/>
            </a:pPr>
            <a:r>
              <a:rPr lang="en-GB" sz="1200"/>
              <a:t>4</a:t>
            </a:r>
            <a:r>
              <a:rPr lang="en-GB" sz="1200"/>
              <a:t>: </a:t>
            </a:r>
            <a:r>
              <a:rPr b="1" lang="en-GB" sz="1200"/>
              <a:t>Påbegynd ekspedition</a:t>
            </a:r>
            <a:r>
              <a:rPr lang="en-GB" sz="1200"/>
              <a:t> (check receptens gyldighed, status: </a:t>
            </a:r>
            <a:r>
              <a:rPr b="1" lang="en-GB" sz="1200">
                <a:solidFill>
                  <a:srgbClr val="FF0000"/>
                </a:solidFill>
              </a:rPr>
              <a:t>ANNULERET</a:t>
            </a:r>
            <a:r>
              <a:rPr lang="en-GB" sz="1200"/>
              <a:t>)</a:t>
            </a:r>
          </a:p>
        </p:txBody>
      </p:sp>
      <p:cxnSp>
        <p:nvCxnSpPr>
          <p:cNvPr id="240" name="Shape 240"/>
          <p:cNvCxnSpPr/>
          <p:nvPr/>
        </p:nvCxnSpPr>
        <p:spPr>
          <a:xfrm>
            <a:off x="1367975" y="3606350"/>
            <a:ext cx="857100" cy="1020000"/>
          </a:xfrm>
          <a:prstGeom prst="straightConnector1">
            <a:avLst/>
          </a:prstGeom>
          <a:noFill/>
          <a:ln cap="flat" cmpd="sng" w="9525">
            <a:solidFill>
              <a:schemeClr val="dk2"/>
            </a:solidFill>
            <a:prstDash val="solid"/>
            <a:round/>
            <a:headEnd len="lg" w="lg" type="none"/>
            <a:tailEnd len="lg" w="lg" type="triangle"/>
          </a:ln>
        </p:spPr>
      </p:cxnSp>
      <p:sp>
        <p:nvSpPr>
          <p:cNvPr id="241" name="Shape 241"/>
          <p:cNvSpPr txBox="1"/>
          <p:nvPr/>
        </p:nvSpPr>
        <p:spPr>
          <a:xfrm>
            <a:off x="773000" y="46274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3</a:t>
            </a:r>
            <a:r>
              <a:rPr lang="en-GB" sz="1200"/>
              <a:t>: Annuller recept </a:t>
            </a:r>
          </a:p>
          <a:p>
            <a:pPr lvl="0" rtl="0" algn="ctr">
              <a:spcBef>
                <a:spcPts val="0"/>
              </a:spcBef>
              <a:buNone/>
            </a:pPr>
            <a:r>
              <a:rPr lang="en-GB" sz="1200"/>
              <a:t>(status: annulleret)</a:t>
            </a: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45" name="Shape 245"/>
        <p:cNvGrpSpPr/>
        <p:nvPr/>
      </p:nvGrpSpPr>
      <p:grpSpPr>
        <a:xfrm>
          <a:off x="0" y="0"/>
          <a:ext cx="0" cy="0"/>
          <a:chOff x="0" y="0"/>
          <a:chExt cx="0" cy="0"/>
        </a:xfrm>
      </p:grpSpPr>
      <p:sp>
        <p:nvSpPr>
          <p:cNvPr id="246" name="Shape 246"/>
          <p:cNvSpPr txBox="1"/>
          <p:nvPr>
            <p:ph idx="1" type="body"/>
          </p:nvPr>
        </p:nvSpPr>
        <p:spPr>
          <a:xfrm>
            <a:off x="675700" y="1522475"/>
            <a:ext cx="8106300" cy="5265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Process EFTER ændringen (lægen annullerer for sent)</a:t>
            </a:r>
          </a:p>
        </p:txBody>
      </p:sp>
      <p:sp>
        <p:nvSpPr>
          <p:cNvPr id="247" name="Shape 24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Annulering af Recepter</a:t>
            </a:r>
          </a:p>
        </p:txBody>
      </p:sp>
      <p:pic>
        <p:nvPicPr>
          <p:cNvPr descr="People-Doctor-Female-icon.png" id="248" name="Shape 248"/>
          <p:cNvPicPr preferRelativeResize="0"/>
          <p:nvPr/>
        </p:nvPicPr>
        <p:blipFill>
          <a:blip r:embed="rId3">
            <a:alphaModFix/>
          </a:blip>
          <a:stretch>
            <a:fillRect/>
          </a:stretch>
        </p:blipFill>
        <p:spPr>
          <a:xfrm>
            <a:off x="386575" y="2393150"/>
            <a:ext cx="1219200" cy="1219200"/>
          </a:xfrm>
          <a:prstGeom prst="rect">
            <a:avLst/>
          </a:prstGeom>
          <a:noFill/>
          <a:ln>
            <a:noFill/>
          </a:ln>
        </p:spPr>
      </p:pic>
      <p:pic>
        <p:nvPicPr>
          <p:cNvPr descr="People-Patient-Male-icon.png" id="249" name="Shape 249"/>
          <p:cNvPicPr preferRelativeResize="0"/>
          <p:nvPr/>
        </p:nvPicPr>
        <p:blipFill>
          <a:blip r:embed="rId4">
            <a:alphaModFix/>
          </a:blip>
          <a:stretch>
            <a:fillRect/>
          </a:stretch>
        </p:blipFill>
        <p:spPr>
          <a:xfrm>
            <a:off x="7381600" y="2393150"/>
            <a:ext cx="1219200" cy="1219200"/>
          </a:xfrm>
          <a:prstGeom prst="rect">
            <a:avLst/>
          </a:prstGeom>
          <a:noFill/>
          <a:ln>
            <a:noFill/>
          </a:ln>
        </p:spPr>
      </p:pic>
      <p:pic>
        <p:nvPicPr>
          <p:cNvPr descr="Medical-Nurse-Male-Dark-icon.png" id="250" name="Shape 250"/>
          <p:cNvPicPr preferRelativeResize="0"/>
          <p:nvPr/>
        </p:nvPicPr>
        <p:blipFill>
          <a:blip r:embed="rId5">
            <a:alphaModFix/>
          </a:blip>
          <a:stretch>
            <a:fillRect/>
          </a:stretch>
        </p:blipFill>
        <p:spPr>
          <a:xfrm>
            <a:off x="4001550" y="2393150"/>
            <a:ext cx="1219200" cy="1219200"/>
          </a:xfrm>
          <a:prstGeom prst="rect">
            <a:avLst/>
          </a:prstGeom>
          <a:noFill/>
          <a:ln>
            <a:noFill/>
          </a:ln>
        </p:spPr>
      </p:pic>
      <p:sp>
        <p:nvSpPr>
          <p:cNvPr id="251" name="Shape 251"/>
          <p:cNvSpPr txBox="1"/>
          <p:nvPr/>
        </p:nvSpPr>
        <p:spPr>
          <a:xfrm>
            <a:off x="386575"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Læge</a:t>
            </a:r>
          </a:p>
        </p:txBody>
      </p:sp>
      <p:sp>
        <p:nvSpPr>
          <p:cNvPr id="252" name="Shape 252"/>
          <p:cNvSpPr txBox="1"/>
          <p:nvPr/>
        </p:nvSpPr>
        <p:spPr>
          <a:xfrm>
            <a:off x="3884087"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Apoteksansat</a:t>
            </a:r>
          </a:p>
        </p:txBody>
      </p:sp>
      <p:sp>
        <p:nvSpPr>
          <p:cNvPr id="253" name="Shape 253"/>
          <p:cNvSpPr txBox="1"/>
          <p:nvPr/>
        </p:nvSpPr>
        <p:spPr>
          <a:xfrm>
            <a:off x="7381612" y="2020500"/>
            <a:ext cx="1219200" cy="438600"/>
          </a:xfrm>
          <a:prstGeom prst="rect">
            <a:avLst/>
          </a:prstGeom>
          <a:noFill/>
          <a:ln>
            <a:noFill/>
          </a:ln>
        </p:spPr>
        <p:txBody>
          <a:bodyPr anchorCtr="0" anchor="t" bIns="91425" lIns="91425" rIns="91425" tIns="91425">
            <a:noAutofit/>
          </a:bodyPr>
          <a:lstStyle/>
          <a:p>
            <a:pPr lvl="0" rtl="0" algn="ctr">
              <a:spcBef>
                <a:spcPts val="0"/>
              </a:spcBef>
              <a:buNone/>
            </a:pPr>
            <a:r>
              <a:rPr i="1" lang="en-GB" sz="1200"/>
              <a:t>Patient</a:t>
            </a:r>
          </a:p>
        </p:txBody>
      </p:sp>
      <p:pic>
        <p:nvPicPr>
          <p:cNvPr descr="server.jpeg" id="254" name="Shape 254"/>
          <p:cNvPicPr preferRelativeResize="0"/>
          <p:nvPr/>
        </p:nvPicPr>
        <p:blipFill>
          <a:blip r:embed="rId6">
            <a:alphaModFix/>
          </a:blip>
          <a:stretch>
            <a:fillRect/>
          </a:stretch>
        </p:blipFill>
        <p:spPr>
          <a:xfrm>
            <a:off x="5469237" y="4388550"/>
            <a:ext cx="836325" cy="836325"/>
          </a:xfrm>
          <a:prstGeom prst="rect">
            <a:avLst/>
          </a:prstGeom>
          <a:noFill/>
          <a:ln>
            <a:noFill/>
          </a:ln>
        </p:spPr>
      </p:pic>
      <p:pic>
        <p:nvPicPr>
          <p:cNvPr descr="server.jpeg" id="255" name="Shape 255"/>
          <p:cNvPicPr preferRelativeResize="0"/>
          <p:nvPr/>
        </p:nvPicPr>
        <p:blipFill>
          <a:blip r:embed="rId6">
            <a:alphaModFix/>
          </a:blip>
          <a:stretch>
            <a:fillRect/>
          </a:stretch>
        </p:blipFill>
        <p:spPr>
          <a:xfrm>
            <a:off x="2280700" y="4388550"/>
            <a:ext cx="836325" cy="836325"/>
          </a:xfrm>
          <a:prstGeom prst="rect">
            <a:avLst/>
          </a:prstGeom>
          <a:noFill/>
          <a:ln>
            <a:noFill/>
          </a:ln>
        </p:spPr>
      </p:pic>
      <p:sp>
        <p:nvSpPr>
          <p:cNvPr id="256" name="Shape 256"/>
          <p:cNvSpPr txBox="1"/>
          <p:nvPr/>
        </p:nvSpPr>
        <p:spPr>
          <a:xfrm>
            <a:off x="2089262" y="5344175"/>
            <a:ext cx="12192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FMK</a:t>
            </a:r>
          </a:p>
        </p:txBody>
      </p:sp>
      <p:sp>
        <p:nvSpPr>
          <p:cNvPr id="257" name="Shape 257"/>
          <p:cNvSpPr txBox="1"/>
          <p:nvPr/>
        </p:nvSpPr>
        <p:spPr>
          <a:xfrm>
            <a:off x="5277801" y="5344175"/>
            <a:ext cx="1391100" cy="438600"/>
          </a:xfrm>
          <a:prstGeom prst="rect">
            <a:avLst/>
          </a:prstGeom>
          <a:noFill/>
          <a:ln>
            <a:noFill/>
          </a:ln>
        </p:spPr>
        <p:txBody>
          <a:bodyPr anchorCtr="0" anchor="t" bIns="91425" lIns="91425" rIns="91425" tIns="91425">
            <a:noAutofit/>
          </a:bodyPr>
          <a:lstStyle/>
          <a:p>
            <a:pPr lvl="0" rtl="0" algn="ctr">
              <a:spcBef>
                <a:spcPts val="0"/>
              </a:spcBef>
              <a:buNone/>
            </a:pPr>
            <a:r>
              <a:rPr b="1" lang="en-GB" sz="1200"/>
              <a:t>Apotekssystem</a:t>
            </a:r>
          </a:p>
        </p:txBody>
      </p:sp>
      <p:cxnSp>
        <p:nvCxnSpPr>
          <p:cNvPr id="258" name="Shape 258"/>
          <p:cNvCxnSpPr/>
          <p:nvPr/>
        </p:nvCxnSpPr>
        <p:spPr>
          <a:xfrm>
            <a:off x="1520375" y="3530150"/>
            <a:ext cx="665700" cy="737400"/>
          </a:xfrm>
          <a:prstGeom prst="straightConnector1">
            <a:avLst/>
          </a:prstGeom>
          <a:noFill/>
          <a:ln cap="flat" cmpd="sng" w="9525">
            <a:solidFill>
              <a:schemeClr val="dk2"/>
            </a:solidFill>
            <a:prstDash val="solid"/>
            <a:round/>
            <a:headEnd len="lg" w="lg" type="none"/>
            <a:tailEnd len="lg" w="lg" type="triangle"/>
          </a:ln>
        </p:spPr>
      </p:cxnSp>
      <p:cxnSp>
        <p:nvCxnSpPr>
          <p:cNvPr id="259" name="Shape 259"/>
          <p:cNvCxnSpPr/>
          <p:nvPr/>
        </p:nvCxnSpPr>
        <p:spPr>
          <a:xfrm rot="10800000">
            <a:off x="3216925" y="4959175"/>
            <a:ext cx="2120700" cy="0"/>
          </a:xfrm>
          <a:prstGeom prst="straightConnector1">
            <a:avLst/>
          </a:prstGeom>
          <a:noFill/>
          <a:ln cap="flat" cmpd="sng" w="9525">
            <a:solidFill>
              <a:schemeClr val="dk2"/>
            </a:solidFill>
            <a:prstDash val="solid"/>
            <a:round/>
            <a:headEnd len="lg" w="lg" type="none"/>
            <a:tailEnd len="lg" w="lg" type="triangle"/>
          </a:ln>
        </p:spPr>
      </p:cxnSp>
      <p:sp>
        <p:nvSpPr>
          <p:cNvPr id="260" name="Shape 260"/>
          <p:cNvSpPr txBox="1"/>
          <p:nvPr/>
        </p:nvSpPr>
        <p:spPr>
          <a:xfrm>
            <a:off x="3171250" y="4341600"/>
            <a:ext cx="21861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2: Hent adresserede recepter (Hent nye bestillinger)</a:t>
            </a:r>
          </a:p>
        </p:txBody>
      </p:sp>
      <p:cxnSp>
        <p:nvCxnSpPr>
          <p:cNvPr id="261" name="Shape 261"/>
          <p:cNvCxnSpPr/>
          <p:nvPr/>
        </p:nvCxnSpPr>
        <p:spPr>
          <a:xfrm flipH="1">
            <a:off x="2929925" y="3491000"/>
            <a:ext cx="1089600" cy="769800"/>
          </a:xfrm>
          <a:prstGeom prst="straightConnector1">
            <a:avLst/>
          </a:prstGeom>
          <a:noFill/>
          <a:ln cap="flat" cmpd="sng" w="9525">
            <a:solidFill>
              <a:schemeClr val="dk2"/>
            </a:solidFill>
            <a:prstDash val="solid"/>
            <a:round/>
            <a:headEnd len="lg" w="lg" type="none"/>
            <a:tailEnd len="lg" w="lg" type="triangle"/>
          </a:ln>
        </p:spPr>
      </p:cxnSp>
      <p:sp>
        <p:nvSpPr>
          <p:cNvPr id="262" name="Shape 262"/>
          <p:cNvSpPr txBox="1"/>
          <p:nvPr/>
        </p:nvSpPr>
        <p:spPr>
          <a:xfrm>
            <a:off x="2241675" y="2722475"/>
            <a:ext cx="1655400" cy="1081500"/>
          </a:xfrm>
          <a:prstGeom prst="rect">
            <a:avLst/>
          </a:prstGeom>
          <a:noFill/>
          <a:ln>
            <a:noFill/>
          </a:ln>
        </p:spPr>
        <p:txBody>
          <a:bodyPr anchorCtr="0" anchor="t" bIns="91425" lIns="91425" rIns="91425" tIns="91425">
            <a:noAutofit/>
          </a:bodyPr>
          <a:lstStyle/>
          <a:p>
            <a:pPr lvl="0" rtl="0" algn="ctr">
              <a:spcBef>
                <a:spcPts val="0"/>
              </a:spcBef>
              <a:buNone/>
            </a:pPr>
            <a:r>
              <a:rPr lang="en-GB" sz="1200"/>
              <a:t>3</a:t>
            </a:r>
            <a:r>
              <a:rPr lang="en-GB" sz="1200"/>
              <a:t>: </a:t>
            </a:r>
            <a:r>
              <a:rPr b="1" lang="en-GB" sz="1200"/>
              <a:t>Påbegynd ekspedition</a:t>
            </a:r>
            <a:r>
              <a:rPr lang="en-GB" sz="1200"/>
              <a:t> (check receptens gyldighed, sæt status: under behandling)</a:t>
            </a:r>
          </a:p>
        </p:txBody>
      </p:sp>
      <p:cxnSp>
        <p:nvCxnSpPr>
          <p:cNvPr id="263" name="Shape 263"/>
          <p:cNvCxnSpPr/>
          <p:nvPr/>
        </p:nvCxnSpPr>
        <p:spPr>
          <a:xfrm>
            <a:off x="1367975" y="3606350"/>
            <a:ext cx="857100" cy="1020000"/>
          </a:xfrm>
          <a:prstGeom prst="straightConnector1">
            <a:avLst/>
          </a:prstGeom>
          <a:noFill/>
          <a:ln cap="flat" cmpd="sng" w="19050">
            <a:solidFill>
              <a:srgbClr val="FF0000"/>
            </a:solidFill>
            <a:prstDash val="solid"/>
            <a:round/>
            <a:headEnd len="lg" w="lg" type="none"/>
            <a:tailEnd len="lg" w="lg" type="triangle"/>
          </a:ln>
        </p:spPr>
      </p:cxnSp>
      <p:sp>
        <p:nvSpPr>
          <p:cNvPr id="264" name="Shape 264"/>
          <p:cNvSpPr txBox="1"/>
          <p:nvPr/>
        </p:nvSpPr>
        <p:spPr>
          <a:xfrm>
            <a:off x="241425" y="4627475"/>
            <a:ext cx="2069400" cy="1578000"/>
          </a:xfrm>
          <a:prstGeom prst="rect">
            <a:avLst/>
          </a:prstGeom>
          <a:noFill/>
          <a:ln>
            <a:noFill/>
          </a:ln>
        </p:spPr>
        <p:txBody>
          <a:bodyPr anchorCtr="0" anchor="t" bIns="91425" lIns="91425" rIns="91425" tIns="91425">
            <a:noAutofit/>
          </a:bodyPr>
          <a:lstStyle/>
          <a:p>
            <a:pPr lvl="0" rtl="0" algn="ctr">
              <a:spcBef>
                <a:spcPts val="0"/>
              </a:spcBef>
              <a:buNone/>
            </a:pPr>
            <a:r>
              <a:rPr b="1" lang="en-GB" sz="1200">
                <a:solidFill>
                  <a:srgbClr val="FF0000"/>
                </a:solidFill>
              </a:rPr>
              <a:t>4</a:t>
            </a:r>
            <a:r>
              <a:rPr b="1" lang="en-GB" sz="1200">
                <a:solidFill>
                  <a:srgbClr val="FF0000"/>
                </a:solidFill>
              </a:rPr>
              <a:t>: Annuller recept FEJLER med beskeden: Recepten med id X er under behandling på apotek Y så annulleringen vil derfor først træde i kraft når deres ekspedition er fuldført (eller afbrudt)</a:t>
            </a:r>
          </a:p>
          <a:p>
            <a:pPr lvl="0" rtl="0" algn="ctr">
              <a:spcBef>
                <a:spcPts val="0"/>
              </a:spcBef>
              <a:buNone/>
            </a:pPr>
            <a:r>
              <a:rPr b="1" lang="en-GB" sz="1200">
                <a:solidFill>
                  <a:srgbClr val="FF0000"/>
                </a:solidFill>
              </a:rPr>
              <a:t>(status: UNDER BEHANDLING)</a:t>
            </a:r>
          </a:p>
        </p:txBody>
      </p:sp>
      <p:pic>
        <p:nvPicPr>
          <p:cNvPr descr="error.png" id="265" name="Shape 265"/>
          <p:cNvPicPr preferRelativeResize="0"/>
          <p:nvPr/>
        </p:nvPicPr>
        <p:blipFill>
          <a:blip r:embed="rId7">
            <a:alphaModFix/>
          </a:blip>
          <a:stretch>
            <a:fillRect/>
          </a:stretch>
        </p:blipFill>
        <p:spPr>
          <a:xfrm>
            <a:off x="1752600" y="4191350"/>
            <a:ext cx="380650" cy="380650"/>
          </a:xfrm>
          <a:prstGeom prst="rect">
            <a:avLst/>
          </a:prstGeom>
          <a:noFill/>
          <a:ln>
            <a:noFill/>
          </a:ln>
        </p:spPr>
      </p:pic>
      <p:sp>
        <p:nvSpPr>
          <p:cNvPr id="266" name="Shape 266"/>
          <p:cNvSpPr txBox="1"/>
          <p:nvPr/>
        </p:nvSpPr>
        <p:spPr>
          <a:xfrm>
            <a:off x="392000" y="3713075"/>
            <a:ext cx="1537800" cy="655200"/>
          </a:xfrm>
          <a:prstGeom prst="rect">
            <a:avLst/>
          </a:prstGeom>
          <a:noFill/>
          <a:ln>
            <a:noFill/>
          </a:ln>
        </p:spPr>
        <p:txBody>
          <a:bodyPr anchorCtr="0" anchor="t" bIns="91425" lIns="91425" rIns="91425" tIns="91425">
            <a:noAutofit/>
          </a:bodyPr>
          <a:lstStyle/>
          <a:p>
            <a:pPr lvl="0" rtl="0" algn="ctr">
              <a:spcBef>
                <a:spcPts val="0"/>
              </a:spcBef>
              <a:buNone/>
            </a:pPr>
            <a:r>
              <a:rPr lang="en-GB" sz="1200"/>
              <a:t>1: Opret adresseret recept </a:t>
            </a:r>
          </a:p>
          <a:p>
            <a:pPr lvl="0" rtl="0" algn="ctr">
              <a:spcBef>
                <a:spcPts val="0"/>
              </a:spcBef>
              <a:buNone/>
            </a:pPr>
            <a:r>
              <a:rPr lang="en-GB" sz="1200"/>
              <a:t>(status: åben)</a:t>
            </a:r>
          </a:p>
        </p:txBody>
      </p:sp>
      <p:cxnSp>
        <p:nvCxnSpPr>
          <p:cNvPr id="267" name="Shape 267"/>
          <p:cNvCxnSpPr/>
          <p:nvPr/>
        </p:nvCxnSpPr>
        <p:spPr>
          <a:xfrm>
            <a:off x="5350675" y="3047150"/>
            <a:ext cx="1833600" cy="0"/>
          </a:xfrm>
          <a:prstGeom prst="straightConnector1">
            <a:avLst/>
          </a:prstGeom>
          <a:noFill/>
          <a:ln cap="flat" cmpd="sng" w="9525">
            <a:solidFill>
              <a:schemeClr val="dk2"/>
            </a:solidFill>
            <a:prstDash val="solid"/>
            <a:round/>
            <a:headEnd len="lg" w="lg" type="none"/>
            <a:tailEnd len="lg" w="lg" type="triangle"/>
          </a:ln>
        </p:spPr>
      </p:cxnSp>
      <p:sp>
        <p:nvSpPr>
          <p:cNvPr id="268" name="Shape 268"/>
          <p:cNvSpPr txBox="1"/>
          <p:nvPr/>
        </p:nvSpPr>
        <p:spPr>
          <a:xfrm>
            <a:off x="5573600" y="25700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5</a:t>
            </a:r>
            <a:r>
              <a:rPr lang="en-GB" sz="1200"/>
              <a:t>: Udlevér medicin</a:t>
            </a:r>
          </a:p>
        </p:txBody>
      </p:sp>
      <p:pic>
        <p:nvPicPr>
          <p:cNvPr descr="Medicine.jpg" id="269" name="Shape 269"/>
          <p:cNvPicPr preferRelativeResize="0"/>
          <p:nvPr/>
        </p:nvPicPr>
        <p:blipFill>
          <a:blip r:embed="rId8">
            <a:alphaModFix/>
          </a:blip>
          <a:stretch>
            <a:fillRect/>
          </a:stretch>
        </p:blipFill>
        <p:spPr>
          <a:xfrm>
            <a:off x="6736241" y="3170225"/>
            <a:ext cx="623233" cy="694200"/>
          </a:xfrm>
          <a:prstGeom prst="rect">
            <a:avLst/>
          </a:prstGeom>
          <a:noFill/>
          <a:ln>
            <a:noFill/>
          </a:ln>
        </p:spPr>
      </p:pic>
      <p:cxnSp>
        <p:nvCxnSpPr>
          <p:cNvPr id="270" name="Shape 270"/>
          <p:cNvCxnSpPr/>
          <p:nvPr/>
        </p:nvCxnSpPr>
        <p:spPr>
          <a:xfrm>
            <a:off x="4611150" y="3612350"/>
            <a:ext cx="1156200" cy="655200"/>
          </a:xfrm>
          <a:prstGeom prst="straightConnector1">
            <a:avLst/>
          </a:prstGeom>
          <a:noFill/>
          <a:ln cap="flat" cmpd="sng" w="9525">
            <a:solidFill>
              <a:schemeClr val="dk2"/>
            </a:solidFill>
            <a:prstDash val="solid"/>
            <a:round/>
            <a:headEnd len="lg" w="lg" type="none"/>
            <a:tailEnd len="lg" w="lg" type="triangle"/>
          </a:ln>
        </p:spPr>
      </p:cxnSp>
      <p:sp>
        <p:nvSpPr>
          <p:cNvPr id="271" name="Shape 271"/>
          <p:cNvSpPr txBox="1"/>
          <p:nvPr/>
        </p:nvSpPr>
        <p:spPr>
          <a:xfrm>
            <a:off x="4049600" y="3789275"/>
            <a:ext cx="1219200" cy="438600"/>
          </a:xfrm>
          <a:prstGeom prst="rect">
            <a:avLst/>
          </a:prstGeom>
          <a:noFill/>
          <a:ln>
            <a:noFill/>
          </a:ln>
        </p:spPr>
        <p:txBody>
          <a:bodyPr anchorCtr="0" anchor="t" bIns="91425" lIns="91425" rIns="91425" tIns="91425">
            <a:noAutofit/>
          </a:bodyPr>
          <a:lstStyle/>
          <a:p>
            <a:pPr lvl="0" rtl="0" algn="ctr">
              <a:spcBef>
                <a:spcPts val="0"/>
              </a:spcBef>
              <a:buNone/>
            </a:pPr>
            <a:r>
              <a:rPr lang="en-GB" sz="1200"/>
              <a:t>6</a:t>
            </a:r>
            <a:r>
              <a:rPr lang="en-GB" sz="1200"/>
              <a:t>: Ekspeder recept</a:t>
            </a:r>
          </a:p>
        </p:txBody>
      </p:sp>
      <p:cxnSp>
        <p:nvCxnSpPr>
          <p:cNvPr id="272" name="Shape 272"/>
          <p:cNvCxnSpPr/>
          <p:nvPr/>
        </p:nvCxnSpPr>
        <p:spPr>
          <a:xfrm flipH="1">
            <a:off x="3073350" y="3612350"/>
            <a:ext cx="1537800" cy="694200"/>
          </a:xfrm>
          <a:prstGeom prst="straightConnector1">
            <a:avLst/>
          </a:prstGeom>
          <a:noFill/>
          <a:ln cap="flat" cmpd="sng" w="9525">
            <a:solidFill>
              <a:schemeClr val="dk2"/>
            </a:solidFill>
            <a:prstDash val="solid"/>
            <a:round/>
            <a:headEnd len="lg" w="lg" type="none"/>
            <a:tailEnd len="lg" w="lg" type="triangle"/>
          </a:ln>
        </p:spPr>
      </p:cxnSp>
      <p:sp>
        <p:nvSpPr>
          <p:cNvPr id="273" name="Shape 273"/>
          <p:cNvSpPr txBox="1"/>
          <p:nvPr/>
        </p:nvSpPr>
        <p:spPr>
          <a:xfrm>
            <a:off x="6701400" y="3896400"/>
            <a:ext cx="2389800" cy="2778900"/>
          </a:xfrm>
          <a:prstGeom prst="rect">
            <a:avLst/>
          </a:prstGeom>
          <a:noFill/>
          <a:ln>
            <a:noFill/>
          </a:ln>
        </p:spPr>
        <p:txBody>
          <a:bodyPr anchorCtr="0" anchor="t" bIns="91425" lIns="91425" rIns="91425" tIns="91425">
            <a:noAutofit/>
          </a:bodyPr>
          <a:lstStyle/>
          <a:p>
            <a:pPr lvl="0" rtl="0">
              <a:spcBef>
                <a:spcPts val="0"/>
              </a:spcBef>
              <a:buNone/>
            </a:pPr>
            <a:r>
              <a:rPr b="1" lang="en-GB" sz="1200">
                <a:solidFill>
                  <a:srgbClr val="0000FF"/>
                </a:solidFill>
              </a:rPr>
              <a:t>Resultat:</a:t>
            </a:r>
          </a:p>
          <a:p>
            <a:pPr indent="-304800" lvl="0" marL="457200" rtl="0">
              <a:spcBef>
                <a:spcPts val="0"/>
              </a:spcBef>
              <a:buClr>
                <a:srgbClr val="0000FF"/>
              </a:buClr>
              <a:buSzPct val="100000"/>
              <a:buChar char="●"/>
            </a:pPr>
            <a:r>
              <a:rPr b="1" lang="en-GB" sz="1200">
                <a:solidFill>
                  <a:srgbClr val="0000FF"/>
                </a:solidFill>
              </a:rPr>
              <a:t>Lægen ved at annulleringen ikke får virkning straks, og kan handle derefter (ring hvis akut)</a:t>
            </a:r>
          </a:p>
          <a:p>
            <a:pPr indent="-304800" lvl="0" marL="457200" rtl="0">
              <a:spcBef>
                <a:spcPts val="0"/>
              </a:spcBef>
              <a:buClr>
                <a:srgbClr val="0000FF"/>
              </a:buClr>
              <a:buSzPct val="100000"/>
              <a:buChar char="●"/>
            </a:pPr>
            <a:r>
              <a:rPr b="1" lang="en-GB" sz="1200">
                <a:solidFill>
                  <a:srgbClr val="0000FF"/>
                </a:solidFill>
              </a:rPr>
              <a:t>Apoteket får lov at fuldføre den ekspedition de har påbegyndt uden at brænde inde med data</a:t>
            </a:r>
          </a:p>
          <a:p>
            <a:pPr indent="-304800" lvl="0" marL="457200" rtl="0">
              <a:spcBef>
                <a:spcPts val="0"/>
              </a:spcBef>
              <a:buClr>
                <a:srgbClr val="0000FF"/>
              </a:buClr>
              <a:buSzPct val="100000"/>
              <a:buChar char="●"/>
            </a:pPr>
            <a:r>
              <a:rPr b="1" lang="en-GB" sz="1200">
                <a:solidFill>
                  <a:srgbClr val="0000FF"/>
                </a:solidFill>
              </a:rPr>
              <a:t>Ved dosisdispensering stoppes udleveringen med næste dosispakning</a:t>
            </a: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77" name="Shape 277"/>
        <p:cNvGrpSpPr/>
        <p:nvPr/>
      </p:nvGrpSpPr>
      <p:grpSpPr>
        <a:xfrm>
          <a:off x="0" y="0"/>
          <a:ext cx="0" cy="0"/>
          <a:chOff x="0" y="0"/>
          <a:chExt cx="0" cy="0"/>
        </a:xfrm>
      </p:grpSpPr>
      <p:sp>
        <p:nvSpPr>
          <p:cNvPr id="278" name="Shape 278"/>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279" name="Shape 279"/>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Tilstanden FØR ændringen</a:t>
            </a:r>
          </a:p>
        </p:txBody>
      </p:sp>
      <p:sp>
        <p:nvSpPr>
          <p:cNvPr id="280" name="Shape 280"/>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a:spcBef>
                <a:spcPts val="0"/>
              </a:spcBef>
              <a:buNone/>
            </a:pPr>
            <a:r>
              <a:rPr b="1" lang="en-GB"/>
              <a:t>PrescriptionMedication</a:t>
            </a:r>
          </a:p>
          <a:p>
            <a:pPr lvl="0">
              <a:spcBef>
                <a:spcPts val="0"/>
              </a:spcBef>
              <a:buNone/>
            </a:pPr>
            <a:r>
              <a:rPr lang="en-GB" sz="1200"/>
              <a:t>Drug</a:t>
            </a:r>
          </a:p>
          <a:p>
            <a:pPr lvl="0">
              <a:spcBef>
                <a:spcPts val="0"/>
              </a:spcBef>
              <a:buNone/>
            </a:pPr>
            <a:r>
              <a:rPr lang="en-GB" sz="1200"/>
              <a:t>Package</a:t>
            </a:r>
          </a:p>
          <a:p>
            <a:pPr lvl="0">
              <a:spcBef>
                <a:spcPts val="0"/>
              </a:spcBef>
              <a:buNone/>
            </a:pPr>
            <a:r>
              <a:rPr lang="en-GB" sz="1200"/>
              <a:t>Indication</a:t>
            </a:r>
          </a:p>
          <a:p>
            <a:pPr lvl="0">
              <a:spcBef>
                <a:spcPts val="0"/>
              </a:spcBef>
              <a:buNone/>
            </a:pPr>
            <a:r>
              <a:rPr lang="en-GB" sz="1200"/>
              <a:t>Dispensing</a:t>
            </a:r>
          </a:p>
          <a:p>
            <a:pPr lvl="0">
              <a:spcBef>
                <a:spcPts val="0"/>
              </a:spcBef>
              <a:buNone/>
            </a:pPr>
            <a:r>
              <a:rPr lang="en-GB" sz="1200"/>
              <a:t>Status</a:t>
            </a:r>
          </a:p>
          <a:p>
            <a:pPr lvl="0">
              <a:spcBef>
                <a:spcPts val="0"/>
              </a:spcBef>
              <a:buNone/>
            </a:pPr>
            <a:r>
              <a:t/>
            </a:r>
            <a:endParaRPr sz="1200"/>
          </a:p>
          <a:p>
            <a:pPr lvl="0">
              <a:spcBef>
                <a:spcPts val="0"/>
              </a:spcBef>
              <a:buNone/>
            </a:pPr>
            <a:r>
              <a:rPr lang="en-GB" sz="1200"/>
              <a:t>Receiver</a:t>
            </a:r>
          </a:p>
          <a:p>
            <a:pPr lvl="0">
              <a:spcBef>
                <a:spcPts val="0"/>
              </a:spcBef>
              <a:buNone/>
            </a:pPr>
            <a:r>
              <a:rPr lang="en-GB" sz="1200">
                <a:solidFill>
                  <a:schemeClr val="dk1"/>
                </a:solidFill>
              </a:rPr>
              <a:t>DeliveryInformation</a:t>
            </a:r>
          </a:p>
          <a:p>
            <a:pPr lvl="0">
              <a:spcBef>
                <a:spcPts val="0"/>
              </a:spcBef>
              <a:buNone/>
            </a:pPr>
            <a:r>
              <a:rPr lang="en-GB" sz="1200">
                <a:solidFill>
                  <a:schemeClr val="dk1"/>
                </a:solidFill>
              </a:rPr>
              <a:t>OrderInstruction</a:t>
            </a:r>
          </a:p>
          <a:p>
            <a:pPr lv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281" name="Shape 281"/>
          <p:cNvSpPr txBox="1"/>
          <p:nvPr/>
        </p:nvSpPr>
        <p:spPr>
          <a:xfrm>
            <a:off x="788050" y="1627750"/>
            <a:ext cx="1994100" cy="402000"/>
          </a:xfrm>
          <a:prstGeom prst="rect">
            <a:avLst/>
          </a:prstGeom>
          <a:noFill/>
          <a:ln>
            <a:noFill/>
          </a:ln>
        </p:spPr>
        <p:txBody>
          <a:bodyPr anchorCtr="0" anchor="t" bIns="91425" lIns="91425" rIns="91425" tIns="91425">
            <a:noAutofit/>
          </a:bodyPr>
          <a:lstStyle/>
          <a:p>
            <a:pPr lvl="0" algn="ctr">
              <a:spcBef>
                <a:spcPts val="0"/>
              </a:spcBef>
              <a:buNone/>
            </a:pPr>
            <a:r>
              <a:rPr lang="en-GB"/>
              <a:t>Snitflade</a:t>
            </a:r>
          </a:p>
        </p:txBody>
      </p:sp>
      <p:sp>
        <p:nvSpPr>
          <p:cNvPr id="282" name="Shape 282"/>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a:spcBef>
                <a:spcPts val="0"/>
              </a:spcBef>
              <a:buNone/>
            </a:pPr>
            <a:r>
              <a:rPr lang="en-GB" sz="1200"/>
              <a:t>Created</a:t>
            </a:r>
          </a:p>
          <a:p>
            <a:pPr lvl="0">
              <a:spcBef>
                <a:spcPts val="0"/>
              </a:spcBef>
              <a:buNone/>
            </a:pPr>
            <a:r>
              <a:rPr lang="en-GB" sz="1200"/>
              <a:t>DateTime</a:t>
            </a:r>
          </a:p>
          <a:p>
            <a:pPr lvl="0">
              <a:spcBef>
                <a:spcPts val="0"/>
              </a:spcBef>
              <a:buNone/>
            </a:pPr>
            <a:r>
              <a:rPr lang="en-GB" sz="1200"/>
              <a:t>Drug, Package</a:t>
            </a:r>
          </a:p>
          <a:p>
            <a:pPr lvl="0">
              <a:spcBef>
                <a:spcPts val="0"/>
              </a:spcBef>
              <a:buNone/>
            </a:pPr>
            <a:r>
              <a:rPr lang="en-GB" sz="1200"/>
              <a:t>PackageQuantity</a:t>
            </a:r>
          </a:p>
          <a:p>
            <a:pPr lvl="0" rtl="0">
              <a:spcBef>
                <a:spcPts val="0"/>
              </a:spcBef>
              <a:buNone/>
            </a:pPr>
            <a:r>
              <a:t/>
            </a:r>
            <a:endParaRPr sz="1200"/>
          </a:p>
        </p:txBody>
      </p:sp>
      <p:sp>
        <p:nvSpPr>
          <p:cNvPr id="283" name="Shape 283"/>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284" name="Shape 284"/>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88" name="Shape 288"/>
        <p:cNvGrpSpPr/>
        <p:nvPr/>
      </p:nvGrpSpPr>
      <p:grpSpPr>
        <a:xfrm>
          <a:off x="0" y="0"/>
          <a:ext cx="0" cy="0"/>
          <a:chOff x="0" y="0"/>
          <a:chExt cx="0" cy="0"/>
        </a:xfrm>
      </p:grpSpPr>
      <p:sp>
        <p:nvSpPr>
          <p:cNvPr id="289" name="Shape 289"/>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290" name="Shape 290"/>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Tilstanden FØR ændringen</a:t>
            </a:r>
          </a:p>
        </p:txBody>
      </p:sp>
      <p:sp>
        <p:nvSpPr>
          <p:cNvPr id="291" name="Shape 291"/>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292" name="Shape 292"/>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293" name="Shape 293"/>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294" name="Shape 294"/>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295" name="Shape 295"/>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296" name="Shape 296"/>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297" name="Shape 297"/>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298" name="Shape 298"/>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299" name="Shape 299"/>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00" name="Shape 300"/>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01" name="Shape 301"/>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02" name="Shape 302"/>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03" name="Shape 303"/>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07" name="Shape 307"/>
        <p:cNvGrpSpPr/>
        <p:nvPr/>
      </p:nvGrpSpPr>
      <p:grpSpPr>
        <a:xfrm>
          <a:off x="0" y="0"/>
          <a:ext cx="0" cy="0"/>
          <a:chOff x="0" y="0"/>
          <a:chExt cx="0" cy="0"/>
        </a:xfrm>
      </p:grpSpPr>
      <p:sp>
        <p:nvSpPr>
          <p:cNvPr id="308" name="Shape 308"/>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309" name="Shape 309"/>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Tilstanden FØR ændringen</a:t>
            </a:r>
          </a:p>
        </p:txBody>
      </p:sp>
      <p:sp>
        <p:nvSpPr>
          <p:cNvPr id="310" name="Shape 310"/>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11" name="Shape 311"/>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312" name="Shape 312"/>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13" name="Shape 313"/>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14" name="Shape 314"/>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15" name="Shape 315"/>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316" name="Shape 316"/>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317" name="Shape 317"/>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18" name="Shape 318"/>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19" name="Shape 319"/>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20" name="Shape 320"/>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21" name="Shape 321"/>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22" name="Shape 322"/>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23" name="Shape 323"/>
          <p:cNvSpPr/>
          <p:nvPr/>
        </p:nvSpPr>
        <p:spPr>
          <a:xfrm>
            <a:off x="6502950" y="1877450"/>
            <a:ext cx="2461200" cy="15240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a:spcBef>
                <a:spcPts val="0"/>
              </a:spcBef>
              <a:buNone/>
            </a:pPr>
            <a:r>
              <a:rPr lang="en-GB" sz="1200"/>
              <a:t>Status</a:t>
            </a:r>
          </a:p>
          <a:p>
            <a:pPr lvl="0" rtl="0">
              <a:spcBef>
                <a:spcPts val="0"/>
              </a:spcBef>
              <a:buClr>
                <a:schemeClr val="dk1"/>
              </a:buClr>
              <a:buSzPct val="91666"/>
              <a:buFont typeface="Arial"/>
              <a:buNone/>
            </a:pPr>
            <a:r>
              <a:rPr lang="en-GB" sz="1200">
                <a:solidFill>
                  <a:schemeClr val="dk1"/>
                </a:solidFill>
              </a:rPr>
              <a:t>Receiver</a:t>
            </a:r>
          </a:p>
        </p:txBody>
      </p:sp>
      <p:sp>
        <p:nvSpPr>
          <p:cNvPr id="324" name="Shape 324"/>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325" name="Shape 325"/>
          <p:cNvSpPr/>
          <p:nvPr/>
        </p:nvSpPr>
        <p:spPr>
          <a:xfrm>
            <a:off x="6807750" y="35538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326" name="Shape 326"/>
          <p:cNvSpPr/>
          <p:nvPr/>
        </p:nvSpPr>
        <p:spPr>
          <a:xfrm>
            <a:off x="6883950" y="36300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327" name="Shape 327"/>
          <p:cNvSpPr/>
          <p:nvPr/>
        </p:nvSpPr>
        <p:spPr>
          <a:xfrm>
            <a:off x="6960150" y="37062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31" name="Shape 331"/>
        <p:cNvGrpSpPr/>
        <p:nvPr/>
      </p:nvGrpSpPr>
      <p:grpSpPr>
        <a:xfrm>
          <a:off x="0" y="0"/>
          <a:ext cx="0" cy="0"/>
          <a:chOff x="0" y="0"/>
          <a:chExt cx="0" cy="0"/>
        </a:xfrm>
      </p:grpSpPr>
      <p:sp>
        <p:nvSpPr>
          <p:cNvPr id="332" name="Shape 332"/>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333" name="Shape 333"/>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Adresseret recept UDEN effektuering</a:t>
            </a:r>
          </a:p>
        </p:txBody>
      </p:sp>
      <p:sp>
        <p:nvSpPr>
          <p:cNvPr id="334" name="Shape 334"/>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rgbClr val="B7B7B7"/>
                </a:solidFill>
              </a:rPr>
              <a:t>DeliveryInformation</a:t>
            </a:r>
          </a:p>
          <a:p>
            <a:pPr lvl="0" rtl="0">
              <a:spcBef>
                <a:spcPts val="0"/>
              </a:spcBef>
              <a:buNone/>
            </a:pPr>
            <a:r>
              <a:rPr lang="en-GB" sz="1200">
                <a:solidFill>
                  <a:srgbClr val="B7B7B7"/>
                </a:solidFill>
              </a:rPr>
              <a:t>OrderInstruction</a:t>
            </a:r>
          </a:p>
          <a:p>
            <a:pPr lvl="0" rtl="0">
              <a:spcBef>
                <a:spcPts val="0"/>
              </a:spcBef>
              <a:buNone/>
            </a:pPr>
            <a:r>
              <a:rPr lang="en-GB" sz="1200">
                <a:solidFill>
                  <a:srgbClr val="B7B7B7"/>
                </a:solidFill>
              </a:rPr>
              <a:t>Delivery</a:t>
            </a:r>
          </a:p>
          <a:p>
            <a:pPr indent="-304800" lvl="0" marL="457200" rtl="0">
              <a:spcBef>
                <a:spcPts val="0"/>
              </a:spcBef>
              <a:buClr>
                <a:srgbClr val="B7B7B7"/>
              </a:buClr>
              <a:buSzPct val="100000"/>
              <a:buChar char="●"/>
            </a:pPr>
            <a:r>
              <a:rPr lang="en-GB" sz="1200">
                <a:solidFill>
                  <a:srgbClr val="B7B7B7"/>
                </a:solidFill>
              </a:rPr>
              <a:t>Priority</a:t>
            </a:r>
          </a:p>
          <a:p>
            <a:pPr indent="-304800" lvl="0" marL="457200" rtl="0">
              <a:spcBef>
                <a:spcPts val="0"/>
              </a:spcBef>
              <a:buClr>
                <a:srgbClr val="B7B7B7"/>
              </a:buClr>
              <a:buSzPct val="100000"/>
              <a:buChar char="●"/>
            </a:pPr>
            <a:r>
              <a:rPr lang="en-GB" sz="1200">
                <a:solidFill>
                  <a:srgbClr val="B7B7B7"/>
                </a:solidFill>
              </a:rPr>
              <a:t>Address</a:t>
            </a:r>
          </a:p>
          <a:p>
            <a:pPr indent="-304800" lvl="0" marL="457200" rtl="0">
              <a:spcBef>
                <a:spcPts val="0"/>
              </a:spcBef>
              <a:buClr>
                <a:srgbClr val="B7B7B7"/>
              </a:buClr>
              <a:buSzPct val="100000"/>
              <a:buChar char="●"/>
            </a:pPr>
            <a:r>
              <a:rPr lang="en-GB" sz="1200">
                <a:solidFill>
                  <a:srgbClr val="B7B7B7"/>
                </a:solidFill>
              </a:rPr>
              <a:t>ContactName</a:t>
            </a:r>
          </a:p>
        </p:txBody>
      </p:sp>
      <p:sp>
        <p:nvSpPr>
          <p:cNvPr id="335" name="Shape 335"/>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336" name="Shape 336"/>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337" name="Shape 337"/>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338" name="Shape 338"/>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39" name="Shape 339"/>
          <p:cNvSpPr/>
          <p:nvPr/>
        </p:nvSpPr>
        <p:spPr>
          <a:xfrm>
            <a:off x="6502950" y="1877450"/>
            <a:ext cx="2461200" cy="16158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a:spcBef>
                <a:spcPts val="0"/>
              </a:spcBef>
              <a:buNone/>
            </a:pPr>
            <a:r>
              <a:rPr lang="en-GB" sz="1200"/>
              <a:t>Status</a:t>
            </a:r>
          </a:p>
          <a:p>
            <a:pPr lvl="0" rtl="0">
              <a:spcBef>
                <a:spcPts val="0"/>
              </a:spcBef>
              <a:buClr>
                <a:schemeClr val="dk1"/>
              </a:buClr>
              <a:buSzPct val="91666"/>
              <a:buFont typeface="Arial"/>
              <a:buNone/>
            </a:pPr>
            <a:r>
              <a:rPr lang="en-GB" sz="1200">
                <a:solidFill>
                  <a:schemeClr val="dk1"/>
                </a:solidFill>
              </a:rPr>
              <a:t>Receiver</a:t>
            </a:r>
          </a:p>
        </p:txBody>
      </p:sp>
      <p:sp>
        <p:nvSpPr>
          <p:cNvPr id="340" name="Shape 340"/>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341" name="Shape 341"/>
          <p:cNvSpPr/>
          <p:nvPr/>
        </p:nvSpPr>
        <p:spPr>
          <a:xfrm>
            <a:off x="6807750" y="3706250"/>
            <a:ext cx="1994100" cy="25302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rgbClr val="B7B7B7"/>
                </a:solidFill>
              </a:rPr>
              <a:t>Created</a:t>
            </a:r>
          </a:p>
          <a:p>
            <a:pPr lvl="0" rtl="0">
              <a:spcBef>
                <a:spcPts val="0"/>
              </a:spcBef>
              <a:buNone/>
            </a:pPr>
            <a:r>
              <a:rPr lang="en-GB" sz="1200">
                <a:solidFill>
                  <a:srgbClr val="B7B7B7"/>
                </a:solidFill>
              </a:rPr>
              <a:t>DateTime</a:t>
            </a:r>
          </a:p>
          <a:p>
            <a:pPr lvl="0" rtl="0">
              <a:spcBef>
                <a:spcPts val="0"/>
              </a:spcBef>
              <a:buNone/>
            </a:pPr>
            <a:r>
              <a:rPr lang="en-GB" sz="1200">
                <a:solidFill>
                  <a:srgbClr val="B7B7B7"/>
                </a:solidFill>
              </a:rPr>
              <a:t>Drug, Package</a:t>
            </a:r>
          </a:p>
          <a:p>
            <a:pPr lvl="0" rtl="0">
              <a:spcBef>
                <a:spcPts val="0"/>
              </a:spcBef>
              <a:buNone/>
            </a:pPr>
            <a:r>
              <a:rPr lang="en-GB" sz="1200">
                <a:solidFill>
                  <a:srgbClr val="B7B7B7"/>
                </a:solidFill>
              </a:rPr>
              <a:t>PackageQuantity</a:t>
            </a:r>
          </a:p>
        </p:txBody>
      </p:sp>
      <p:sp>
        <p:nvSpPr>
          <p:cNvPr id="342" name="Shape 342"/>
          <p:cNvSpPr/>
          <p:nvPr/>
        </p:nvSpPr>
        <p:spPr>
          <a:xfrm>
            <a:off x="573925" y="5360900"/>
            <a:ext cx="3531000" cy="1391100"/>
          </a:xfrm>
          <a:prstGeom prst="wedgeEllipseCallout">
            <a:avLst>
              <a:gd fmla="val -27960" name="adj1"/>
              <a:gd fmla="val -87830" name="adj2"/>
            </a:avLst>
          </a:prstGeom>
          <a:solidFill>
            <a:schemeClr val="lt2"/>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Clr>
                <a:schemeClr val="dk1"/>
              </a:buClr>
              <a:buFont typeface="Arial"/>
              <a:buNone/>
            </a:pPr>
            <a:r>
              <a:rPr lang="en-GB">
                <a:solidFill>
                  <a:schemeClr val="dk1"/>
                </a:solidFill>
              </a:rPr>
              <a:t>Leveringoplysninger givet ved oprettelse var ikke synlige før apoteket havde oprettet en effektuering</a:t>
            </a:r>
          </a:p>
          <a:p>
            <a:pPr lvl="0">
              <a:spcBef>
                <a:spcPts val="0"/>
              </a:spcBef>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46" name="Shape 346"/>
        <p:cNvGrpSpPr/>
        <p:nvPr/>
      </p:nvGrpSpPr>
      <p:grpSpPr>
        <a:xfrm>
          <a:off x="0" y="0"/>
          <a:ext cx="0" cy="0"/>
          <a:chOff x="0" y="0"/>
          <a:chExt cx="0" cy="0"/>
        </a:xfrm>
      </p:grpSpPr>
      <p:sp>
        <p:nvSpPr>
          <p:cNvPr id="347" name="Shape 34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348" name="Shape 348"/>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solidFill>
                  <a:schemeClr val="dk1"/>
                </a:solidFill>
              </a:rPr>
              <a:t>Adresseret recept MED effektuering</a:t>
            </a:r>
          </a:p>
        </p:txBody>
      </p:sp>
      <p:sp>
        <p:nvSpPr>
          <p:cNvPr id="349" name="Shape 349"/>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50" name="Shape 350"/>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351" name="Shape 351"/>
          <p:cNvSpPr/>
          <p:nvPr/>
        </p:nvSpPr>
        <p:spPr>
          <a:xfrm>
            <a:off x="911175" y="5181600"/>
            <a:ext cx="1994100" cy="12225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p:txBody>
      </p:sp>
      <p:sp>
        <p:nvSpPr>
          <p:cNvPr id="352" name="Shape 352"/>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353" name="Shape 353"/>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354" name="Shape 354"/>
          <p:cNvSpPr/>
          <p:nvPr/>
        </p:nvSpPr>
        <p:spPr>
          <a:xfrm>
            <a:off x="3959175" y="5257800"/>
            <a:ext cx="1994100" cy="12225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p:txBody>
      </p:sp>
      <p:sp>
        <p:nvSpPr>
          <p:cNvPr id="355" name="Shape 355"/>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56" name="Shape 356"/>
          <p:cNvSpPr/>
          <p:nvPr/>
        </p:nvSpPr>
        <p:spPr>
          <a:xfrm>
            <a:off x="6502950" y="1877450"/>
            <a:ext cx="2461200" cy="1593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a:spcBef>
                <a:spcPts val="0"/>
              </a:spcBef>
              <a:buNone/>
            </a:pPr>
            <a:r>
              <a:rPr lang="en-GB" sz="1200"/>
              <a:t>Status</a:t>
            </a:r>
          </a:p>
          <a:p>
            <a:pPr lvl="0" rtl="0">
              <a:spcBef>
                <a:spcPts val="0"/>
              </a:spcBef>
              <a:buClr>
                <a:schemeClr val="dk1"/>
              </a:buClr>
              <a:buSzPct val="91666"/>
              <a:buFont typeface="Arial"/>
              <a:buNone/>
            </a:pPr>
            <a:r>
              <a:rPr lang="en-GB" sz="1200">
                <a:solidFill>
                  <a:schemeClr val="dk1"/>
                </a:solidFill>
              </a:rPr>
              <a:t>Receiver</a:t>
            </a:r>
          </a:p>
        </p:txBody>
      </p:sp>
      <p:sp>
        <p:nvSpPr>
          <p:cNvPr id="357" name="Shape 357"/>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358" name="Shape 358"/>
          <p:cNvSpPr/>
          <p:nvPr/>
        </p:nvSpPr>
        <p:spPr>
          <a:xfrm>
            <a:off x="6807750" y="3706250"/>
            <a:ext cx="1994100" cy="25398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62" name="Shape 362"/>
        <p:cNvGrpSpPr/>
        <p:nvPr/>
      </p:nvGrpSpPr>
      <p:grpSpPr>
        <a:xfrm>
          <a:off x="0" y="0"/>
          <a:ext cx="0" cy="0"/>
          <a:chOff x="0" y="0"/>
          <a:chExt cx="0" cy="0"/>
        </a:xfrm>
      </p:grpSpPr>
      <p:sp>
        <p:nvSpPr>
          <p:cNvPr id="363" name="Shape 363"/>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364" name="Shape 364"/>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rgbClr val="FF0000"/>
                </a:solidFill>
              </a:rPr>
              <a:t>DeliveryInformation</a:t>
            </a:r>
          </a:p>
          <a:p>
            <a:pPr lvl="0" rtl="0">
              <a:spcBef>
                <a:spcPts val="0"/>
              </a:spcBef>
              <a:buNone/>
            </a:pPr>
            <a:r>
              <a:rPr lang="en-GB" sz="1200">
                <a:solidFill>
                  <a:srgbClr val="FF0000"/>
                </a:solidFill>
              </a:rPr>
              <a:t>OrderInstruction</a:t>
            </a:r>
          </a:p>
          <a:p>
            <a:pPr lvl="0" rtl="0">
              <a:spcBef>
                <a:spcPts val="0"/>
              </a:spcBef>
              <a:buNone/>
            </a:pPr>
            <a:r>
              <a:rPr lang="en-GB" sz="1200">
                <a:solidFill>
                  <a:srgbClr val="FF0000"/>
                </a:solidFill>
              </a:rPr>
              <a:t>Delivery</a:t>
            </a:r>
          </a:p>
          <a:p>
            <a:pPr indent="-304800" lvl="0" marL="457200" rtl="0">
              <a:spcBef>
                <a:spcPts val="0"/>
              </a:spcBef>
              <a:buClr>
                <a:srgbClr val="FF0000"/>
              </a:buClr>
              <a:buSzPct val="100000"/>
              <a:buChar char="●"/>
            </a:pPr>
            <a:r>
              <a:rPr lang="en-GB" sz="1200">
                <a:solidFill>
                  <a:srgbClr val="FF0000"/>
                </a:solidFill>
              </a:rPr>
              <a:t>Priority</a:t>
            </a:r>
          </a:p>
          <a:p>
            <a:pPr indent="-304800" lvl="0" marL="457200" rtl="0">
              <a:spcBef>
                <a:spcPts val="0"/>
              </a:spcBef>
              <a:buClr>
                <a:srgbClr val="FF0000"/>
              </a:buClr>
              <a:buSzPct val="100000"/>
              <a:buChar char="●"/>
            </a:pPr>
            <a:r>
              <a:rPr lang="en-GB" sz="1200">
                <a:solidFill>
                  <a:srgbClr val="FF0000"/>
                </a:solidFill>
              </a:rPr>
              <a:t>Address</a:t>
            </a:r>
          </a:p>
          <a:p>
            <a:pPr indent="-304800" lvl="0" marL="457200" rtl="0">
              <a:spcBef>
                <a:spcPts val="0"/>
              </a:spcBef>
              <a:buClr>
                <a:srgbClr val="FF0000"/>
              </a:buClr>
              <a:buSzPct val="100000"/>
              <a:buChar char="●"/>
            </a:pPr>
            <a:r>
              <a:rPr lang="en-GB" sz="1200">
                <a:solidFill>
                  <a:srgbClr val="FF0000"/>
                </a:solidFill>
              </a:rPr>
              <a:t>ContactName</a:t>
            </a:r>
          </a:p>
        </p:txBody>
      </p:sp>
      <p:sp>
        <p:nvSpPr>
          <p:cNvPr id="365" name="Shape 365"/>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366" name="Shape 366"/>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67" name="Shape 367"/>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68" name="Shape 368"/>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69" name="Shape 369"/>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370" name="Shape 370"/>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371" name="Shape 371"/>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72" name="Shape 372"/>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73" name="Shape 373"/>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74" name="Shape 374"/>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75" name="Shape 375"/>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76" name="Shape 376"/>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77" name="Shape 377"/>
          <p:cNvSpPr/>
          <p:nvPr/>
        </p:nvSpPr>
        <p:spPr>
          <a:xfrm>
            <a:off x="6502950" y="1877450"/>
            <a:ext cx="2461200" cy="15240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rPr lang="en-GB" sz="1200">
                <a:solidFill>
                  <a:schemeClr val="dk1"/>
                </a:solidFill>
              </a:rPr>
              <a:t>Receiver</a:t>
            </a:r>
          </a:p>
        </p:txBody>
      </p:sp>
      <p:sp>
        <p:nvSpPr>
          <p:cNvPr id="378" name="Shape 378"/>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379" name="Shape 379"/>
          <p:cNvSpPr/>
          <p:nvPr/>
        </p:nvSpPr>
        <p:spPr>
          <a:xfrm>
            <a:off x="6807750" y="35538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380" name="Shape 380"/>
          <p:cNvSpPr/>
          <p:nvPr/>
        </p:nvSpPr>
        <p:spPr>
          <a:xfrm>
            <a:off x="6883950" y="36300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381" name="Shape 381"/>
          <p:cNvSpPr/>
          <p:nvPr/>
        </p:nvSpPr>
        <p:spPr>
          <a:xfrm>
            <a:off x="6960150" y="37062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382" name="Shape 382"/>
          <p:cNvSpPr/>
          <p:nvPr/>
        </p:nvSpPr>
        <p:spPr>
          <a:xfrm>
            <a:off x="3474850" y="1303500"/>
            <a:ext cx="4290900" cy="1119600"/>
          </a:xfrm>
          <a:prstGeom prst="wedgeEllipseCallout">
            <a:avLst>
              <a:gd fmla="val -75330" name="adj1"/>
              <a:gd fmla="val 193167" name="adj2"/>
            </a:avLst>
          </a:prstGeom>
          <a:solidFill>
            <a:srgbClr val="FFFF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rPr lang="en-GB" sz="1800">
                <a:solidFill>
                  <a:schemeClr val="dk1"/>
                </a:solidFill>
              </a:rPr>
              <a:t>Hvilke leveringsoplysninger vises som en del af recepten???</a:t>
            </a: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86" name="Shape 386"/>
        <p:cNvGrpSpPr/>
        <p:nvPr/>
      </p:nvGrpSpPr>
      <p:grpSpPr>
        <a:xfrm>
          <a:off x="0" y="0"/>
          <a:ext cx="0" cy="0"/>
          <a:chOff x="0" y="0"/>
          <a:chExt cx="0" cy="0"/>
        </a:xfrm>
      </p:grpSpPr>
      <p:sp>
        <p:nvSpPr>
          <p:cNvPr id="387" name="Shape 38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388" name="Shape 388"/>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rgbClr val="FF0000"/>
                </a:solidFill>
              </a:rPr>
              <a:t>DeliveryInformation</a:t>
            </a:r>
          </a:p>
          <a:p>
            <a:pPr lvl="0" rtl="0">
              <a:spcBef>
                <a:spcPts val="0"/>
              </a:spcBef>
              <a:buNone/>
            </a:pPr>
            <a:r>
              <a:rPr lang="en-GB" sz="1200">
                <a:solidFill>
                  <a:srgbClr val="FF0000"/>
                </a:solidFill>
              </a:rPr>
              <a:t>OrderInstruction</a:t>
            </a:r>
          </a:p>
          <a:p>
            <a:pPr lvl="0" rtl="0">
              <a:spcBef>
                <a:spcPts val="0"/>
              </a:spcBef>
              <a:buNone/>
            </a:pPr>
            <a:r>
              <a:rPr lang="en-GB" sz="1200">
                <a:solidFill>
                  <a:srgbClr val="FF0000"/>
                </a:solidFill>
              </a:rPr>
              <a:t>Delivery</a:t>
            </a:r>
          </a:p>
          <a:p>
            <a:pPr indent="-304800" lvl="0" marL="457200" rtl="0">
              <a:spcBef>
                <a:spcPts val="0"/>
              </a:spcBef>
              <a:buClr>
                <a:srgbClr val="FF0000"/>
              </a:buClr>
              <a:buSzPct val="100000"/>
              <a:buChar char="●"/>
            </a:pPr>
            <a:r>
              <a:rPr lang="en-GB" sz="1200">
                <a:solidFill>
                  <a:srgbClr val="FF0000"/>
                </a:solidFill>
              </a:rPr>
              <a:t>Priority</a:t>
            </a:r>
          </a:p>
          <a:p>
            <a:pPr indent="-304800" lvl="0" marL="457200" rtl="0">
              <a:spcBef>
                <a:spcPts val="0"/>
              </a:spcBef>
              <a:buClr>
                <a:srgbClr val="FF0000"/>
              </a:buClr>
              <a:buSzPct val="100000"/>
              <a:buChar char="●"/>
            </a:pPr>
            <a:r>
              <a:rPr lang="en-GB" sz="1200">
                <a:solidFill>
                  <a:srgbClr val="FF0000"/>
                </a:solidFill>
              </a:rPr>
              <a:t>Address</a:t>
            </a:r>
          </a:p>
          <a:p>
            <a:pPr indent="-304800" lvl="0" marL="457200" rtl="0">
              <a:spcBef>
                <a:spcPts val="0"/>
              </a:spcBef>
              <a:buClr>
                <a:srgbClr val="FF0000"/>
              </a:buClr>
              <a:buSzPct val="100000"/>
              <a:buChar char="●"/>
            </a:pPr>
            <a:r>
              <a:rPr lang="en-GB" sz="1200">
                <a:solidFill>
                  <a:srgbClr val="FF0000"/>
                </a:solidFill>
              </a:rPr>
              <a:t>ContactName</a:t>
            </a:r>
          </a:p>
        </p:txBody>
      </p:sp>
      <p:sp>
        <p:nvSpPr>
          <p:cNvPr id="389" name="Shape 389"/>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390" name="Shape 390"/>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1" name="Shape 391"/>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2" name="Shape 392"/>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3" name="Shape 393"/>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394" name="Shape 394"/>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395" name="Shape 395"/>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6" name="Shape 396"/>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7" name="Shape 397"/>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398" name="Shape 398"/>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399" name="Shape 399"/>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00" name="Shape 400"/>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01" name="Shape 401"/>
          <p:cNvSpPr/>
          <p:nvPr/>
        </p:nvSpPr>
        <p:spPr>
          <a:xfrm>
            <a:off x="6502950" y="1877450"/>
            <a:ext cx="2461200" cy="15240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rPr lang="en-GB" sz="1200">
                <a:solidFill>
                  <a:schemeClr val="dk1"/>
                </a:solidFill>
              </a:rPr>
              <a:t>Receiver</a:t>
            </a:r>
          </a:p>
        </p:txBody>
      </p:sp>
      <p:sp>
        <p:nvSpPr>
          <p:cNvPr id="402" name="Shape 402"/>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403" name="Shape 403"/>
          <p:cNvSpPr/>
          <p:nvPr/>
        </p:nvSpPr>
        <p:spPr>
          <a:xfrm>
            <a:off x="6807750" y="35538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04" name="Shape 404"/>
          <p:cNvSpPr/>
          <p:nvPr/>
        </p:nvSpPr>
        <p:spPr>
          <a:xfrm>
            <a:off x="6883950" y="36300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05" name="Shape 405"/>
          <p:cNvSpPr/>
          <p:nvPr/>
        </p:nvSpPr>
        <p:spPr>
          <a:xfrm>
            <a:off x="6960150" y="37062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06" name="Shape 406"/>
          <p:cNvSpPr/>
          <p:nvPr/>
        </p:nvSpPr>
        <p:spPr>
          <a:xfrm>
            <a:off x="3474850" y="1303500"/>
            <a:ext cx="4290900" cy="1119600"/>
          </a:xfrm>
          <a:prstGeom prst="wedgeEllipseCallout">
            <a:avLst>
              <a:gd fmla="val -75330" name="adj1"/>
              <a:gd fmla="val 193167" name="adj2"/>
            </a:avLst>
          </a:prstGeom>
          <a:solidFill>
            <a:srgbClr val="FFFF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Hvilke leveringsoplysninger vises som en del af recepten???</a:t>
            </a:r>
          </a:p>
        </p:txBody>
      </p:sp>
      <p:sp>
        <p:nvSpPr>
          <p:cNvPr id="407" name="Shape 407"/>
          <p:cNvSpPr/>
          <p:nvPr/>
        </p:nvSpPr>
        <p:spPr>
          <a:xfrm>
            <a:off x="4140750" y="2298650"/>
            <a:ext cx="4889700" cy="1255200"/>
          </a:xfrm>
          <a:prstGeom prst="wedgeEllipseCallout">
            <a:avLst>
              <a:gd fmla="val -51540" name="adj1"/>
              <a:gd fmla="val 44377" name="adj2"/>
            </a:avLst>
          </a:prstGeom>
          <a:solidFill>
            <a:srgbClr val="EA9999"/>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Indtil nu er leveringsoplysninger fra den ældste, endnu ikke slettede Order blevet brugt!</a:t>
            </a: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11" name="Shape 411"/>
        <p:cNvGrpSpPr/>
        <p:nvPr/>
      </p:nvGrpSpPr>
      <p:grpSpPr>
        <a:xfrm>
          <a:off x="0" y="0"/>
          <a:ext cx="0" cy="0"/>
          <a:chOff x="0" y="0"/>
          <a:chExt cx="0" cy="0"/>
        </a:xfrm>
      </p:grpSpPr>
      <p:sp>
        <p:nvSpPr>
          <p:cNvPr id="412" name="Shape 412"/>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413" name="Shape 413"/>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rgbClr val="FF0000"/>
                </a:solidFill>
              </a:rPr>
              <a:t>DeliveryInformation</a:t>
            </a:r>
          </a:p>
          <a:p>
            <a:pPr lvl="0" rtl="0">
              <a:spcBef>
                <a:spcPts val="0"/>
              </a:spcBef>
              <a:buNone/>
            </a:pPr>
            <a:r>
              <a:rPr lang="en-GB" sz="1200">
                <a:solidFill>
                  <a:srgbClr val="FF0000"/>
                </a:solidFill>
              </a:rPr>
              <a:t>OrderInstruction</a:t>
            </a:r>
          </a:p>
          <a:p>
            <a:pPr lvl="0" rtl="0">
              <a:spcBef>
                <a:spcPts val="0"/>
              </a:spcBef>
              <a:buNone/>
            </a:pPr>
            <a:r>
              <a:rPr lang="en-GB" sz="1200">
                <a:solidFill>
                  <a:srgbClr val="FF0000"/>
                </a:solidFill>
              </a:rPr>
              <a:t>Delivery</a:t>
            </a:r>
          </a:p>
          <a:p>
            <a:pPr indent="-304800" lvl="0" marL="457200" rtl="0">
              <a:spcBef>
                <a:spcPts val="0"/>
              </a:spcBef>
              <a:buClr>
                <a:srgbClr val="FF0000"/>
              </a:buClr>
              <a:buSzPct val="100000"/>
              <a:buChar char="●"/>
            </a:pPr>
            <a:r>
              <a:rPr lang="en-GB" sz="1200">
                <a:solidFill>
                  <a:srgbClr val="FF0000"/>
                </a:solidFill>
              </a:rPr>
              <a:t>Priority</a:t>
            </a:r>
          </a:p>
          <a:p>
            <a:pPr indent="-304800" lvl="0" marL="457200" rtl="0">
              <a:spcBef>
                <a:spcPts val="0"/>
              </a:spcBef>
              <a:buClr>
                <a:srgbClr val="FF0000"/>
              </a:buClr>
              <a:buSzPct val="100000"/>
              <a:buChar char="●"/>
            </a:pPr>
            <a:r>
              <a:rPr lang="en-GB" sz="1200">
                <a:solidFill>
                  <a:srgbClr val="FF0000"/>
                </a:solidFill>
              </a:rPr>
              <a:t>Address</a:t>
            </a:r>
          </a:p>
          <a:p>
            <a:pPr indent="-304800" lvl="0" marL="457200" rtl="0">
              <a:spcBef>
                <a:spcPts val="0"/>
              </a:spcBef>
              <a:buClr>
                <a:srgbClr val="FF0000"/>
              </a:buClr>
              <a:buSzPct val="100000"/>
              <a:buChar char="●"/>
            </a:pPr>
            <a:r>
              <a:rPr lang="en-GB" sz="1200">
                <a:solidFill>
                  <a:srgbClr val="FF0000"/>
                </a:solidFill>
              </a:rPr>
              <a:t>ContactName</a:t>
            </a:r>
          </a:p>
        </p:txBody>
      </p:sp>
      <p:sp>
        <p:nvSpPr>
          <p:cNvPr id="414" name="Shape 414"/>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415" name="Shape 415"/>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16" name="Shape 416"/>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17" name="Shape 417"/>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18" name="Shape 418"/>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419" name="Shape 419"/>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420" name="Shape 420"/>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21" name="Shape 421"/>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22" name="Shape 422"/>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23" name="Shape 423"/>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24" name="Shape 424"/>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25" name="Shape 425"/>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26" name="Shape 426"/>
          <p:cNvSpPr/>
          <p:nvPr/>
        </p:nvSpPr>
        <p:spPr>
          <a:xfrm>
            <a:off x="6502950" y="1877450"/>
            <a:ext cx="2461200" cy="15240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rPr lang="en-GB" sz="1200">
                <a:solidFill>
                  <a:schemeClr val="dk1"/>
                </a:solidFill>
              </a:rPr>
              <a:t>Receiver</a:t>
            </a:r>
          </a:p>
        </p:txBody>
      </p:sp>
      <p:sp>
        <p:nvSpPr>
          <p:cNvPr id="427" name="Shape 427"/>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428" name="Shape 428"/>
          <p:cNvSpPr/>
          <p:nvPr/>
        </p:nvSpPr>
        <p:spPr>
          <a:xfrm>
            <a:off x="6807750" y="35538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29" name="Shape 429"/>
          <p:cNvSpPr/>
          <p:nvPr/>
        </p:nvSpPr>
        <p:spPr>
          <a:xfrm>
            <a:off x="6883950" y="36300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30" name="Shape 430"/>
          <p:cNvSpPr/>
          <p:nvPr/>
        </p:nvSpPr>
        <p:spPr>
          <a:xfrm>
            <a:off x="6960150" y="37062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31" name="Shape 431"/>
          <p:cNvSpPr/>
          <p:nvPr/>
        </p:nvSpPr>
        <p:spPr>
          <a:xfrm>
            <a:off x="3474850" y="1303500"/>
            <a:ext cx="4290900" cy="1119600"/>
          </a:xfrm>
          <a:prstGeom prst="wedgeEllipseCallout">
            <a:avLst>
              <a:gd fmla="val -75330" name="adj1"/>
              <a:gd fmla="val 193167" name="adj2"/>
            </a:avLst>
          </a:prstGeom>
          <a:solidFill>
            <a:srgbClr val="FFFF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Hvilke leveringsoplysninger vises som en del af recepten???</a:t>
            </a:r>
          </a:p>
        </p:txBody>
      </p:sp>
      <p:sp>
        <p:nvSpPr>
          <p:cNvPr id="432" name="Shape 432"/>
          <p:cNvSpPr/>
          <p:nvPr/>
        </p:nvSpPr>
        <p:spPr>
          <a:xfrm>
            <a:off x="4140750" y="2298650"/>
            <a:ext cx="4889700" cy="1255200"/>
          </a:xfrm>
          <a:prstGeom prst="wedgeEllipseCallout">
            <a:avLst>
              <a:gd fmla="val -51540" name="adj1"/>
              <a:gd fmla="val 44377" name="adj2"/>
            </a:avLst>
          </a:prstGeom>
          <a:solidFill>
            <a:srgbClr val="EA9999"/>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Indtil nu er leveringsoplysninger fra den ældste, endnu ikke slettede Order blevet brugt!</a:t>
            </a:r>
          </a:p>
        </p:txBody>
      </p:sp>
      <p:sp>
        <p:nvSpPr>
          <p:cNvPr id="433" name="Shape 433"/>
          <p:cNvSpPr/>
          <p:nvPr/>
        </p:nvSpPr>
        <p:spPr>
          <a:xfrm>
            <a:off x="625450" y="5421350"/>
            <a:ext cx="4584600" cy="1342500"/>
          </a:xfrm>
          <a:prstGeom prst="wedgeEllipseCallout">
            <a:avLst>
              <a:gd fmla="val 30846" name="adj1"/>
              <a:gd fmla="val -98076"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Ændringen består i at anvende leveringsoplysninger fra den nyeste Order i stedet!</a:t>
            </a: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37" name="Shape 437"/>
        <p:cNvGrpSpPr/>
        <p:nvPr/>
      </p:nvGrpSpPr>
      <p:grpSpPr>
        <a:xfrm>
          <a:off x="0" y="0"/>
          <a:ext cx="0" cy="0"/>
          <a:chOff x="0" y="0"/>
          <a:chExt cx="0" cy="0"/>
        </a:xfrm>
      </p:grpSpPr>
      <p:sp>
        <p:nvSpPr>
          <p:cNvPr id="438" name="Shape 438"/>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439" name="Shape 439"/>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solidFill>
                  <a:srgbClr val="FF0000"/>
                </a:solidFill>
              </a:rPr>
              <a:t>DeliveryInformation</a:t>
            </a:r>
          </a:p>
          <a:p>
            <a:pPr lvl="0" rtl="0">
              <a:spcBef>
                <a:spcPts val="0"/>
              </a:spcBef>
              <a:buNone/>
            </a:pPr>
            <a:r>
              <a:rPr lang="en-GB" sz="1200">
                <a:solidFill>
                  <a:srgbClr val="FF0000"/>
                </a:solidFill>
              </a:rPr>
              <a:t>OrderInstruction</a:t>
            </a:r>
          </a:p>
          <a:p>
            <a:pPr lvl="0" rtl="0">
              <a:spcBef>
                <a:spcPts val="0"/>
              </a:spcBef>
              <a:buNone/>
            </a:pPr>
            <a:r>
              <a:rPr lang="en-GB" sz="1200">
                <a:solidFill>
                  <a:srgbClr val="FF0000"/>
                </a:solidFill>
              </a:rPr>
              <a:t>Delivery</a:t>
            </a:r>
          </a:p>
          <a:p>
            <a:pPr indent="-304800" lvl="0" marL="457200" rtl="0">
              <a:spcBef>
                <a:spcPts val="0"/>
              </a:spcBef>
              <a:buClr>
                <a:srgbClr val="FF0000"/>
              </a:buClr>
              <a:buSzPct val="100000"/>
              <a:buChar char="●"/>
            </a:pPr>
            <a:r>
              <a:rPr lang="en-GB" sz="1200">
                <a:solidFill>
                  <a:srgbClr val="FF0000"/>
                </a:solidFill>
              </a:rPr>
              <a:t>Priority</a:t>
            </a:r>
          </a:p>
          <a:p>
            <a:pPr indent="-304800" lvl="0" marL="457200" rtl="0">
              <a:spcBef>
                <a:spcPts val="0"/>
              </a:spcBef>
              <a:buClr>
                <a:srgbClr val="FF0000"/>
              </a:buClr>
              <a:buSzPct val="100000"/>
              <a:buChar char="●"/>
            </a:pPr>
            <a:r>
              <a:rPr lang="en-GB" sz="1200">
                <a:solidFill>
                  <a:srgbClr val="FF0000"/>
                </a:solidFill>
              </a:rPr>
              <a:t>Address</a:t>
            </a:r>
          </a:p>
          <a:p>
            <a:pPr indent="-304800" lvl="0" marL="457200" rtl="0">
              <a:spcBef>
                <a:spcPts val="0"/>
              </a:spcBef>
              <a:buClr>
                <a:srgbClr val="FF0000"/>
              </a:buClr>
              <a:buSzPct val="100000"/>
              <a:buChar char="●"/>
            </a:pPr>
            <a:r>
              <a:rPr lang="en-GB" sz="1200">
                <a:solidFill>
                  <a:srgbClr val="FF0000"/>
                </a:solidFill>
              </a:rPr>
              <a:t>ContactName</a:t>
            </a:r>
          </a:p>
        </p:txBody>
      </p:sp>
      <p:sp>
        <p:nvSpPr>
          <p:cNvPr id="440" name="Shape 440"/>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441" name="Shape 441"/>
          <p:cNvSpPr/>
          <p:nvPr/>
        </p:nvSpPr>
        <p:spPr>
          <a:xfrm>
            <a:off x="911175" y="51816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2" name="Shape 442"/>
          <p:cNvSpPr/>
          <p:nvPr/>
        </p:nvSpPr>
        <p:spPr>
          <a:xfrm>
            <a:off x="9873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3" name="Shape 443"/>
          <p:cNvSpPr/>
          <p:nvPr/>
        </p:nvSpPr>
        <p:spPr>
          <a:xfrm>
            <a:off x="10635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4" name="Shape 444"/>
          <p:cNvSpPr/>
          <p:nvPr/>
        </p:nvSpPr>
        <p:spPr>
          <a:xfrm>
            <a:off x="3683550" y="18774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445" name="Shape 445"/>
          <p:cNvSpPr txBox="1"/>
          <p:nvPr/>
        </p:nvSpPr>
        <p:spPr>
          <a:xfrm>
            <a:off x="39122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446" name="Shape 446"/>
          <p:cNvSpPr/>
          <p:nvPr/>
        </p:nvSpPr>
        <p:spPr>
          <a:xfrm>
            <a:off x="3959175" y="52578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7" name="Shape 447"/>
          <p:cNvSpPr/>
          <p:nvPr/>
        </p:nvSpPr>
        <p:spPr>
          <a:xfrm>
            <a:off x="40353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t/>
            </a:r>
            <a:endParaRPr sz="1200"/>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8" name="Shape 448"/>
          <p:cNvSpPr/>
          <p:nvPr/>
        </p:nvSpPr>
        <p:spPr>
          <a:xfrm>
            <a:off x="4111575" y="54102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49" name="Shape 449"/>
          <p:cNvSpPr/>
          <p:nvPr/>
        </p:nvSpPr>
        <p:spPr>
          <a:xfrm>
            <a:off x="3988350" y="33252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50" name="Shape 450"/>
          <p:cNvSpPr/>
          <p:nvPr/>
        </p:nvSpPr>
        <p:spPr>
          <a:xfrm>
            <a:off x="40645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51" name="Shape 451"/>
          <p:cNvSpPr/>
          <p:nvPr/>
        </p:nvSpPr>
        <p:spPr>
          <a:xfrm>
            <a:off x="41407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52" name="Shape 452"/>
          <p:cNvSpPr/>
          <p:nvPr/>
        </p:nvSpPr>
        <p:spPr>
          <a:xfrm>
            <a:off x="6502950" y="1877450"/>
            <a:ext cx="2461200" cy="15240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rPr lang="en-GB" sz="1200">
                <a:solidFill>
                  <a:schemeClr val="dk1"/>
                </a:solidFill>
              </a:rPr>
              <a:t>Receiver</a:t>
            </a:r>
          </a:p>
        </p:txBody>
      </p:sp>
      <p:sp>
        <p:nvSpPr>
          <p:cNvPr id="453" name="Shape 453"/>
          <p:cNvSpPr txBox="1"/>
          <p:nvPr/>
        </p:nvSpPr>
        <p:spPr>
          <a:xfrm>
            <a:off x="6503050" y="14753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PEM model/service</a:t>
            </a:r>
          </a:p>
        </p:txBody>
      </p:sp>
      <p:sp>
        <p:nvSpPr>
          <p:cNvPr id="454" name="Shape 454"/>
          <p:cNvSpPr/>
          <p:nvPr/>
        </p:nvSpPr>
        <p:spPr>
          <a:xfrm>
            <a:off x="6807750" y="35538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55" name="Shape 455"/>
          <p:cNvSpPr/>
          <p:nvPr/>
        </p:nvSpPr>
        <p:spPr>
          <a:xfrm>
            <a:off x="6883950" y="36300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56" name="Shape 456"/>
          <p:cNvSpPr/>
          <p:nvPr/>
        </p:nvSpPr>
        <p:spPr>
          <a:xfrm>
            <a:off x="6960150" y="3706250"/>
            <a:ext cx="1994100" cy="25104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Administration</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a:p>
            <a:pPr lvl="0" rtl="0">
              <a:spcBef>
                <a:spcPts val="0"/>
              </a:spcBef>
              <a:buNone/>
            </a:pPr>
            <a:r>
              <a:t/>
            </a:r>
            <a:endParaRPr sz="1200">
              <a:solidFill>
                <a:schemeClr val="dk1"/>
              </a:solidFill>
            </a:endParaRPr>
          </a:p>
          <a:p>
            <a:pPr lvl="0" rtl="0">
              <a:spcBef>
                <a:spcPts val="0"/>
              </a:spcBef>
              <a:buNone/>
            </a:pPr>
            <a:r>
              <a:rPr lang="en-GB" sz="1200">
                <a:solidFill>
                  <a:schemeClr val="dk1"/>
                </a:solidFill>
              </a:rPr>
              <a:t>Created</a:t>
            </a:r>
          </a:p>
          <a:p>
            <a:pPr lvl="0" rtl="0">
              <a:spcBef>
                <a:spcPts val="0"/>
              </a:spcBef>
              <a:buNone/>
            </a:pPr>
            <a:r>
              <a:rPr lang="en-GB" sz="1200">
                <a:solidFill>
                  <a:schemeClr val="dk1"/>
                </a:solidFill>
              </a:rPr>
              <a:t>DateTime</a:t>
            </a:r>
          </a:p>
          <a:p>
            <a:pPr lvl="0" rtl="0">
              <a:spcBef>
                <a:spcPts val="0"/>
              </a:spcBef>
              <a:buNone/>
            </a:pPr>
            <a:r>
              <a:rPr lang="en-GB" sz="1200">
                <a:solidFill>
                  <a:schemeClr val="dk1"/>
                </a:solidFill>
              </a:rPr>
              <a:t>Drug, Package</a:t>
            </a:r>
          </a:p>
          <a:p>
            <a:pPr lvl="0" rtl="0">
              <a:spcBef>
                <a:spcPts val="0"/>
              </a:spcBef>
              <a:buNone/>
            </a:pPr>
            <a:r>
              <a:rPr lang="en-GB" sz="1200">
                <a:solidFill>
                  <a:schemeClr val="dk1"/>
                </a:solidFill>
              </a:rPr>
              <a:t>PackageQuantity</a:t>
            </a:r>
          </a:p>
        </p:txBody>
      </p:sp>
      <p:sp>
        <p:nvSpPr>
          <p:cNvPr id="457" name="Shape 457"/>
          <p:cNvSpPr/>
          <p:nvPr/>
        </p:nvSpPr>
        <p:spPr>
          <a:xfrm>
            <a:off x="3474850" y="1303500"/>
            <a:ext cx="4290900" cy="1119600"/>
          </a:xfrm>
          <a:prstGeom prst="wedgeEllipseCallout">
            <a:avLst>
              <a:gd fmla="val -75330" name="adj1"/>
              <a:gd fmla="val 193167" name="adj2"/>
            </a:avLst>
          </a:prstGeom>
          <a:solidFill>
            <a:srgbClr val="FFFF00"/>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Hvilke leveringsoplysninger vises som en del af recepten???</a:t>
            </a:r>
          </a:p>
        </p:txBody>
      </p:sp>
      <p:sp>
        <p:nvSpPr>
          <p:cNvPr id="458" name="Shape 458"/>
          <p:cNvSpPr/>
          <p:nvPr/>
        </p:nvSpPr>
        <p:spPr>
          <a:xfrm>
            <a:off x="4140750" y="2298650"/>
            <a:ext cx="4889700" cy="1255200"/>
          </a:xfrm>
          <a:prstGeom prst="wedgeEllipseCallout">
            <a:avLst>
              <a:gd fmla="val -51540" name="adj1"/>
              <a:gd fmla="val 44377" name="adj2"/>
            </a:avLst>
          </a:prstGeom>
          <a:solidFill>
            <a:srgbClr val="EA9999"/>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Indtil nu er leveringsoplysninger fra den ældste, endnu ikke slettede Order blevet brugt!</a:t>
            </a:r>
          </a:p>
        </p:txBody>
      </p:sp>
      <p:sp>
        <p:nvSpPr>
          <p:cNvPr id="459" name="Shape 459"/>
          <p:cNvSpPr/>
          <p:nvPr/>
        </p:nvSpPr>
        <p:spPr>
          <a:xfrm>
            <a:off x="625450" y="5421350"/>
            <a:ext cx="4584600" cy="1342500"/>
          </a:xfrm>
          <a:prstGeom prst="wedgeEllipseCallout">
            <a:avLst>
              <a:gd fmla="val 30846" name="adj1"/>
              <a:gd fmla="val -98076"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Ændringen består i at anvende leveringsoplysninger fra den nyeste Order i stedet!</a:t>
            </a:r>
          </a:p>
        </p:txBody>
      </p:sp>
      <p:sp>
        <p:nvSpPr>
          <p:cNvPr id="460" name="Shape 460"/>
          <p:cNvSpPr/>
          <p:nvPr/>
        </p:nvSpPr>
        <p:spPr>
          <a:xfrm>
            <a:off x="4785800" y="5205900"/>
            <a:ext cx="4168500" cy="1342500"/>
          </a:xfrm>
          <a:prstGeom prst="wedgeEllipseCallout">
            <a:avLst>
              <a:gd fmla="val 38498" name="adj1"/>
              <a:gd fmla="val -87907"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rtl="0">
              <a:spcBef>
                <a:spcPts val="0"/>
              </a:spcBef>
              <a:buNone/>
            </a:pPr>
            <a:r>
              <a:rPr lang="en-GB" sz="1800">
                <a:solidFill>
                  <a:schemeClr val="dk1"/>
                </a:solidFill>
              </a:rPr>
              <a:t>Og samtidig slippes afhængigheden af at der er oprettet en effektuering</a:t>
            </a: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64" name="Shape 464"/>
        <p:cNvGrpSpPr/>
        <p:nvPr/>
      </p:nvGrpSpPr>
      <p:grpSpPr>
        <a:xfrm>
          <a:off x="0" y="0"/>
          <a:ext cx="0" cy="0"/>
          <a:chOff x="0" y="0"/>
          <a:chExt cx="0" cy="0"/>
        </a:xfrm>
      </p:grpSpPr>
      <p:sp>
        <p:nvSpPr>
          <p:cNvPr id="465" name="Shape 465"/>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466" name="Shape 466"/>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EFTER ændringen: Adresseret recept UDEN effektuering</a:t>
            </a:r>
          </a:p>
        </p:txBody>
      </p:sp>
      <p:sp>
        <p:nvSpPr>
          <p:cNvPr id="467" name="Shape 467"/>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t>DeliveryInformation</a:t>
            </a:r>
          </a:p>
          <a:p>
            <a:pPr lvl="0" rtl="0">
              <a:spcBef>
                <a:spcPts val="0"/>
              </a:spcBef>
              <a:buNone/>
            </a:pPr>
            <a:r>
              <a:rPr lang="en-GB" sz="1200"/>
              <a:t>OrderInstruction</a:t>
            </a:r>
          </a:p>
          <a:p>
            <a:pPr lvl="0" rtl="0">
              <a:spcBef>
                <a:spcPts val="0"/>
              </a:spcBef>
              <a:buNone/>
            </a:pPr>
            <a:r>
              <a:rPr lang="en-GB" sz="1200"/>
              <a:t>Delivery</a:t>
            </a:r>
          </a:p>
          <a:p>
            <a:pPr indent="-304800" lvl="0" marL="457200" rtl="0">
              <a:spcBef>
                <a:spcPts val="0"/>
              </a:spcBef>
              <a:buSzPct val="100000"/>
              <a:buChar char="●"/>
            </a:pPr>
            <a:r>
              <a:rPr lang="en-GB" sz="1200"/>
              <a:t>Priority</a:t>
            </a:r>
          </a:p>
          <a:p>
            <a:pPr indent="-304800" lvl="0" marL="457200" rtl="0">
              <a:spcBef>
                <a:spcPts val="0"/>
              </a:spcBef>
              <a:buSzPct val="100000"/>
              <a:buChar char="●"/>
            </a:pPr>
            <a:r>
              <a:rPr lang="en-GB" sz="1200"/>
              <a:t>Address</a:t>
            </a:r>
          </a:p>
          <a:p>
            <a:pPr indent="-304800" lvl="0" marL="457200" rtl="0">
              <a:spcBef>
                <a:spcPts val="0"/>
              </a:spcBef>
              <a:buSzPct val="100000"/>
              <a:buChar char="●"/>
            </a:pPr>
            <a:r>
              <a:rPr lang="en-GB" sz="1200"/>
              <a:t>ContactName</a:t>
            </a:r>
          </a:p>
        </p:txBody>
      </p:sp>
      <p:sp>
        <p:nvSpPr>
          <p:cNvPr id="468" name="Shape 468"/>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469" name="Shape 469"/>
          <p:cNvSpPr/>
          <p:nvPr/>
        </p:nvSpPr>
        <p:spPr>
          <a:xfrm>
            <a:off x="3683550" y="20298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470" name="Shape 470"/>
          <p:cNvSpPr txBox="1"/>
          <p:nvPr/>
        </p:nvSpPr>
        <p:spPr>
          <a:xfrm>
            <a:off x="39122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471" name="Shape 471"/>
          <p:cNvSpPr/>
          <p:nvPr/>
        </p:nvSpPr>
        <p:spPr>
          <a:xfrm>
            <a:off x="39883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72" name="Shape 472"/>
          <p:cNvSpPr/>
          <p:nvPr/>
        </p:nvSpPr>
        <p:spPr>
          <a:xfrm>
            <a:off x="856025" y="5428025"/>
            <a:ext cx="3891000" cy="1119600"/>
          </a:xfrm>
          <a:prstGeom prst="wedgeEllipseCallout">
            <a:avLst>
              <a:gd fmla="val -39000" name="adj1"/>
              <a:gd fmla="val -102999"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Clr>
                <a:schemeClr val="dk1"/>
              </a:buClr>
              <a:buFont typeface="Arial"/>
              <a:buNone/>
            </a:pPr>
            <a:r>
              <a:rPr lang="en-GB">
                <a:solidFill>
                  <a:schemeClr val="dk1"/>
                </a:solidFill>
              </a:rPr>
              <a:t>Leveringoplysninger givet ved oprettelse bliver synlige straks (afventer ikke effektuering)</a:t>
            </a:r>
          </a:p>
          <a:p>
            <a:pPr lvl="0">
              <a:spcBef>
                <a:spcPts val="0"/>
              </a:spcBef>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76" name="Shape 476"/>
        <p:cNvGrpSpPr/>
        <p:nvPr/>
      </p:nvGrpSpPr>
      <p:grpSpPr>
        <a:xfrm>
          <a:off x="0" y="0"/>
          <a:ext cx="0" cy="0"/>
          <a:chOff x="0" y="0"/>
          <a:chExt cx="0" cy="0"/>
        </a:xfrm>
      </p:grpSpPr>
      <p:sp>
        <p:nvSpPr>
          <p:cNvPr id="477" name="Shape 477"/>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45833"/>
              <a:buFont typeface="Arial"/>
              <a:buNone/>
            </a:pPr>
            <a:r>
              <a:rPr b="1" lang="en-GB" sz="2400">
                <a:solidFill>
                  <a:schemeClr val="accent5"/>
                </a:solidFill>
              </a:rPr>
              <a:t>Ændringer vedr. recepter:</a:t>
            </a:r>
          </a:p>
          <a:p>
            <a:pPr lvl="0" rtl="0">
              <a:lnSpc>
                <a:spcPct val="119886"/>
              </a:lnSpc>
              <a:spcBef>
                <a:spcPts val="0"/>
              </a:spcBef>
              <a:buClr>
                <a:srgbClr val="000000"/>
              </a:buClr>
              <a:buSzPct val="30555"/>
              <a:buFont typeface="Arial"/>
              <a:buNone/>
            </a:pPr>
            <a:r>
              <a:rPr b="1" lang="en-GB" sz="3600">
                <a:solidFill>
                  <a:schemeClr val="accent5"/>
                </a:solidFill>
              </a:rPr>
              <a:t>Recepters leveringsoplysninger</a:t>
            </a:r>
          </a:p>
        </p:txBody>
      </p:sp>
      <p:sp>
        <p:nvSpPr>
          <p:cNvPr id="478" name="Shape 478"/>
          <p:cNvSpPr txBox="1"/>
          <p:nvPr>
            <p:ph idx="1" type="body"/>
          </p:nvPr>
        </p:nvSpPr>
        <p:spPr>
          <a:xfrm>
            <a:off x="675700" y="1303500"/>
            <a:ext cx="8106300" cy="499200"/>
          </a:xfrm>
          <a:prstGeom prst="rect">
            <a:avLst/>
          </a:prstGeom>
          <a:noFill/>
          <a:ln>
            <a:noFill/>
          </a:ln>
        </p:spPr>
        <p:txBody>
          <a:bodyPr anchorCtr="0" anchor="t" bIns="38100" lIns="38100" rIns="38100" tIns="38100">
            <a:noAutofit/>
          </a:bodyPr>
          <a:lstStyle/>
          <a:p>
            <a:pPr indent="-342900" lvl="0" marL="457200" rtl="0">
              <a:lnSpc>
                <a:spcPct val="150000"/>
              </a:lnSpc>
              <a:spcBef>
                <a:spcPts val="0"/>
              </a:spcBef>
              <a:buSzPct val="100000"/>
              <a:buChar char="●"/>
            </a:pPr>
            <a:r>
              <a:rPr lang="en-GB" sz="1800"/>
              <a:t>EFTER ændringen: Recept med ny bestilling (efter første effektuering)</a:t>
            </a:r>
          </a:p>
        </p:txBody>
      </p:sp>
      <p:sp>
        <p:nvSpPr>
          <p:cNvPr id="479" name="Shape 479"/>
          <p:cNvSpPr/>
          <p:nvPr/>
        </p:nvSpPr>
        <p:spPr>
          <a:xfrm>
            <a:off x="787950" y="2029850"/>
            <a:ext cx="2461200" cy="28989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PrescriptionMedication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a:p>
            <a:pPr lvl="0" rtl="0">
              <a:spcBef>
                <a:spcPts val="0"/>
              </a:spcBef>
              <a:buNone/>
            </a:pPr>
            <a:r>
              <a:t/>
            </a:r>
            <a:endParaRPr sz="1200"/>
          </a:p>
          <a:p>
            <a:pPr lvl="0" rtl="0">
              <a:spcBef>
                <a:spcPts val="0"/>
              </a:spcBef>
              <a:buNone/>
            </a:pPr>
            <a:r>
              <a:rPr lang="en-GB" sz="1200"/>
              <a:t>Receiver</a:t>
            </a:r>
          </a:p>
          <a:p>
            <a:pPr lvl="0" rtl="0">
              <a:spcBef>
                <a:spcPts val="0"/>
              </a:spcBef>
              <a:buNone/>
            </a:pPr>
            <a:r>
              <a:rPr lang="en-GB" sz="1200"/>
              <a:t>DeliveryInformation</a:t>
            </a:r>
          </a:p>
          <a:p>
            <a:pPr lvl="0" rtl="0">
              <a:spcBef>
                <a:spcPts val="0"/>
              </a:spcBef>
              <a:buNone/>
            </a:pPr>
            <a:r>
              <a:rPr lang="en-GB" sz="1200"/>
              <a:t>OrderInstruction</a:t>
            </a:r>
          </a:p>
          <a:p>
            <a:pPr lvl="0" rtl="0">
              <a:spcBef>
                <a:spcPts val="0"/>
              </a:spcBef>
              <a:buNone/>
            </a:pPr>
            <a:r>
              <a:rPr lang="en-GB" sz="1200"/>
              <a:t>Delivery</a:t>
            </a:r>
          </a:p>
          <a:p>
            <a:pPr indent="-304800" lvl="0" marL="457200" rtl="0">
              <a:spcBef>
                <a:spcPts val="0"/>
              </a:spcBef>
              <a:buSzPct val="100000"/>
              <a:buChar char="●"/>
            </a:pPr>
            <a:r>
              <a:rPr lang="en-GB" sz="1200"/>
              <a:t>Priority</a:t>
            </a:r>
          </a:p>
          <a:p>
            <a:pPr indent="-304800" lvl="0" marL="457200" rtl="0">
              <a:spcBef>
                <a:spcPts val="0"/>
              </a:spcBef>
              <a:buSzPct val="100000"/>
              <a:buChar char="●"/>
            </a:pPr>
            <a:r>
              <a:rPr lang="en-GB" sz="1200"/>
              <a:t>Address</a:t>
            </a:r>
          </a:p>
          <a:p>
            <a:pPr indent="-304800" lvl="0" marL="457200" rtl="0">
              <a:spcBef>
                <a:spcPts val="0"/>
              </a:spcBef>
              <a:buSzPct val="100000"/>
              <a:buChar char="●"/>
            </a:pPr>
            <a:r>
              <a:rPr lang="en-GB" sz="1200"/>
              <a:t>ContactName</a:t>
            </a:r>
          </a:p>
        </p:txBody>
      </p:sp>
      <p:sp>
        <p:nvSpPr>
          <p:cNvPr id="480" name="Shape 480"/>
          <p:cNvSpPr txBox="1"/>
          <p:nvPr/>
        </p:nvSpPr>
        <p:spPr>
          <a:xfrm>
            <a:off x="788050" y="16277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Snitflade</a:t>
            </a:r>
          </a:p>
        </p:txBody>
      </p:sp>
      <p:sp>
        <p:nvSpPr>
          <p:cNvPr id="481" name="Shape 481"/>
          <p:cNvSpPr/>
          <p:nvPr/>
        </p:nvSpPr>
        <p:spPr>
          <a:xfrm>
            <a:off x="3683550" y="1953650"/>
            <a:ext cx="24612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Prescription</a:t>
            </a:r>
          </a:p>
          <a:p>
            <a:pPr lvl="0" rtl="0">
              <a:spcBef>
                <a:spcPts val="0"/>
              </a:spcBef>
              <a:buNone/>
            </a:pPr>
            <a:r>
              <a:rPr lang="en-GB" sz="1200"/>
              <a:t>Drug</a:t>
            </a:r>
          </a:p>
          <a:p>
            <a:pPr lvl="0" rtl="0">
              <a:spcBef>
                <a:spcPts val="0"/>
              </a:spcBef>
              <a:buNone/>
            </a:pPr>
            <a:r>
              <a:rPr lang="en-GB" sz="1200"/>
              <a:t>Package</a:t>
            </a:r>
          </a:p>
          <a:p>
            <a:pPr lvl="0" rtl="0">
              <a:spcBef>
                <a:spcPts val="0"/>
              </a:spcBef>
              <a:buNone/>
            </a:pPr>
            <a:r>
              <a:rPr lang="en-GB" sz="1200"/>
              <a:t>Indication</a:t>
            </a:r>
          </a:p>
          <a:p>
            <a:pPr lvl="0" rtl="0">
              <a:spcBef>
                <a:spcPts val="0"/>
              </a:spcBef>
              <a:buNone/>
            </a:pPr>
            <a:r>
              <a:rPr lang="en-GB" sz="1200"/>
              <a:t>Dispensing</a:t>
            </a:r>
          </a:p>
          <a:p>
            <a:pPr lvl="0" rtl="0">
              <a:spcBef>
                <a:spcPts val="0"/>
              </a:spcBef>
              <a:buNone/>
            </a:pPr>
            <a:r>
              <a:rPr lang="en-GB" sz="1200"/>
              <a:t>Status</a:t>
            </a:r>
          </a:p>
        </p:txBody>
      </p:sp>
      <p:sp>
        <p:nvSpPr>
          <p:cNvPr id="482" name="Shape 482"/>
          <p:cNvSpPr txBox="1"/>
          <p:nvPr/>
        </p:nvSpPr>
        <p:spPr>
          <a:xfrm>
            <a:off x="3912250" y="1551550"/>
            <a:ext cx="1994100" cy="402000"/>
          </a:xfrm>
          <a:prstGeom prst="rect">
            <a:avLst/>
          </a:prstGeom>
          <a:noFill/>
          <a:ln>
            <a:noFill/>
          </a:ln>
        </p:spPr>
        <p:txBody>
          <a:bodyPr anchorCtr="0" anchor="t" bIns="91425" lIns="91425" rIns="91425" tIns="91425">
            <a:noAutofit/>
          </a:bodyPr>
          <a:lstStyle/>
          <a:p>
            <a:pPr lvl="0" rtl="0" algn="ctr">
              <a:spcBef>
                <a:spcPts val="0"/>
              </a:spcBef>
              <a:buNone/>
            </a:pPr>
            <a:r>
              <a:rPr lang="en-GB"/>
              <a:t>Intern model i FMK</a:t>
            </a:r>
          </a:p>
        </p:txBody>
      </p:sp>
      <p:sp>
        <p:nvSpPr>
          <p:cNvPr id="483" name="Shape 483"/>
          <p:cNvSpPr/>
          <p:nvPr/>
        </p:nvSpPr>
        <p:spPr>
          <a:xfrm>
            <a:off x="3988350" y="34014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84" name="Shape 484"/>
          <p:cNvSpPr/>
          <p:nvPr/>
        </p:nvSpPr>
        <p:spPr>
          <a:xfrm>
            <a:off x="4064550" y="3477650"/>
            <a:ext cx="1994100" cy="17346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Order</a:t>
            </a:r>
          </a:p>
          <a:p>
            <a:pPr lvl="0" rtl="0">
              <a:spcBef>
                <a:spcPts val="0"/>
              </a:spcBef>
              <a:buNone/>
            </a:pPr>
            <a:r>
              <a:rPr lang="en-GB" sz="1200"/>
              <a:t>Receiver</a:t>
            </a:r>
          </a:p>
          <a:p>
            <a:pPr lvl="0" rtl="0">
              <a:spcBef>
                <a:spcPts val="0"/>
              </a:spcBef>
              <a:buNone/>
            </a:pPr>
            <a:r>
              <a:rPr lang="en-GB" sz="1200">
                <a:solidFill>
                  <a:schemeClr val="dk1"/>
                </a:solidFill>
              </a:rPr>
              <a:t>DeliveryInformation</a:t>
            </a:r>
          </a:p>
          <a:p>
            <a:pPr lvl="0" rtl="0">
              <a:spcBef>
                <a:spcPts val="0"/>
              </a:spcBef>
              <a:buNone/>
            </a:pPr>
            <a:r>
              <a:rPr lang="en-GB" sz="1200">
                <a:solidFill>
                  <a:schemeClr val="dk1"/>
                </a:solidFill>
              </a:rPr>
              <a:t>OrderInstruction</a:t>
            </a:r>
          </a:p>
          <a:p>
            <a:pPr lvl="0" rtl="0">
              <a:spcBef>
                <a:spcPts val="0"/>
              </a:spcBef>
              <a:buNone/>
            </a:pPr>
            <a:r>
              <a:rPr lang="en-GB" sz="1200">
                <a:solidFill>
                  <a:schemeClr val="dk1"/>
                </a:solidFill>
              </a:rPr>
              <a:t>Delivery</a:t>
            </a:r>
          </a:p>
          <a:p>
            <a:pPr indent="-304800" lvl="0" marL="457200" rtl="0">
              <a:spcBef>
                <a:spcPts val="0"/>
              </a:spcBef>
              <a:buClr>
                <a:schemeClr val="dk1"/>
              </a:buClr>
              <a:buSzPct val="100000"/>
              <a:buChar char="●"/>
            </a:pPr>
            <a:r>
              <a:rPr lang="en-GB" sz="1200">
                <a:solidFill>
                  <a:schemeClr val="dk1"/>
                </a:solidFill>
              </a:rPr>
              <a:t>Priority</a:t>
            </a:r>
          </a:p>
          <a:p>
            <a:pPr indent="-304800" lvl="0" marL="457200" rtl="0">
              <a:spcBef>
                <a:spcPts val="0"/>
              </a:spcBef>
              <a:buClr>
                <a:schemeClr val="dk1"/>
              </a:buClr>
              <a:buSzPct val="100000"/>
              <a:buChar char="●"/>
            </a:pPr>
            <a:r>
              <a:rPr lang="en-GB" sz="1200">
                <a:solidFill>
                  <a:schemeClr val="dk1"/>
                </a:solidFill>
              </a:rPr>
              <a:t>Address</a:t>
            </a:r>
          </a:p>
          <a:p>
            <a:pPr indent="-304800" lvl="0" marL="457200" rtl="0">
              <a:spcBef>
                <a:spcPts val="0"/>
              </a:spcBef>
              <a:buClr>
                <a:schemeClr val="dk1"/>
              </a:buClr>
              <a:buSzPct val="100000"/>
              <a:buChar char="●"/>
            </a:pPr>
            <a:r>
              <a:rPr lang="en-GB" sz="1200">
                <a:solidFill>
                  <a:schemeClr val="dk1"/>
                </a:solidFill>
              </a:rPr>
              <a:t>ContactName</a:t>
            </a:r>
          </a:p>
        </p:txBody>
      </p:sp>
      <p:sp>
        <p:nvSpPr>
          <p:cNvPr id="485" name="Shape 485"/>
          <p:cNvSpPr/>
          <p:nvPr/>
        </p:nvSpPr>
        <p:spPr>
          <a:xfrm>
            <a:off x="3959175" y="5334000"/>
            <a:ext cx="1994100" cy="1391100"/>
          </a:xfrm>
          <a:prstGeom prst="roundRect">
            <a:avLst>
              <a:gd fmla="val 16667" name="adj"/>
            </a:avLst>
          </a:prstGeom>
          <a:solidFill>
            <a:srgbClr val="FFF2CC"/>
          </a:solidFill>
          <a:ln cap="flat" cmpd="sng" w="9525">
            <a:solidFill>
              <a:schemeClr val="dk2"/>
            </a:solidFill>
            <a:prstDash val="solid"/>
            <a:round/>
            <a:headEnd len="med" w="med" type="none"/>
            <a:tailEnd len="med" w="med" type="none"/>
          </a:ln>
        </p:spPr>
        <p:txBody>
          <a:bodyPr anchorCtr="0" anchor="t" bIns="91425" lIns="91425" rIns="91425" tIns="91425">
            <a:noAutofit/>
          </a:bodyPr>
          <a:lstStyle/>
          <a:p>
            <a:pPr lvl="0" rtl="0">
              <a:spcBef>
                <a:spcPts val="0"/>
              </a:spcBef>
              <a:buNone/>
            </a:pPr>
            <a:r>
              <a:rPr b="1" lang="en-GB"/>
              <a:t>Effectuation</a:t>
            </a:r>
          </a:p>
          <a:p>
            <a:pPr lvl="0" rtl="0">
              <a:spcBef>
                <a:spcPts val="0"/>
              </a:spcBef>
              <a:buNone/>
            </a:pPr>
            <a:r>
              <a:rPr lang="en-GB" sz="1200"/>
              <a:t>Created</a:t>
            </a:r>
          </a:p>
          <a:p>
            <a:pPr lvl="0" rtl="0">
              <a:spcBef>
                <a:spcPts val="0"/>
              </a:spcBef>
              <a:buNone/>
            </a:pPr>
            <a:r>
              <a:rPr lang="en-GB" sz="1200"/>
              <a:t>DateTime</a:t>
            </a:r>
          </a:p>
          <a:p>
            <a:pPr lvl="0" rtl="0">
              <a:spcBef>
                <a:spcPts val="0"/>
              </a:spcBef>
              <a:buNone/>
            </a:pPr>
            <a:r>
              <a:rPr lang="en-GB" sz="1200"/>
              <a:t>Drug, Package</a:t>
            </a:r>
          </a:p>
          <a:p>
            <a:pPr lvl="0" rtl="0">
              <a:spcBef>
                <a:spcPts val="0"/>
              </a:spcBef>
              <a:buNone/>
            </a:pPr>
            <a:r>
              <a:rPr lang="en-GB" sz="1200"/>
              <a:t>PackageQuantity</a:t>
            </a:r>
          </a:p>
          <a:p>
            <a:pPr lvl="0" rtl="0">
              <a:spcBef>
                <a:spcPts val="0"/>
              </a:spcBef>
              <a:buNone/>
            </a:pPr>
            <a:r>
              <a:t/>
            </a:r>
            <a:endParaRPr sz="1200"/>
          </a:p>
        </p:txBody>
      </p:sp>
      <p:sp>
        <p:nvSpPr>
          <p:cNvPr id="486" name="Shape 486"/>
          <p:cNvSpPr/>
          <p:nvPr/>
        </p:nvSpPr>
        <p:spPr>
          <a:xfrm>
            <a:off x="243200" y="5136050"/>
            <a:ext cx="3715800" cy="1615200"/>
          </a:xfrm>
          <a:prstGeom prst="wedgeEllipseCallout">
            <a:avLst>
              <a:gd fmla="val -9946" name="adj1"/>
              <a:gd fmla="val -68660"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Clr>
                <a:schemeClr val="dk1"/>
              </a:buClr>
              <a:buFont typeface="Arial"/>
              <a:buNone/>
            </a:pPr>
            <a:r>
              <a:rPr lang="en-GB">
                <a:solidFill>
                  <a:schemeClr val="dk1"/>
                </a:solidFill>
              </a:rPr>
              <a:t>Bestillingsoplysningerne på recepten kommer derfor til at afspejle aktuelle oplysninger, som ellers kun ville være synlige fra FMK v1.4.6 og frem</a:t>
            </a:r>
          </a:p>
          <a:p>
            <a:pPr lvl="0">
              <a:spcBef>
                <a:spcPts val="0"/>
              </a:spcBef>
              <a:buNone/>
            </a:pPr>
            <a:r>
              <a:t/>
            </a:r>
            <a:endParaRPr/>
          </a:p>
        </p:txBody>
      </p:sp>
      <p:sp>
        <p:nvSpPr>
          <p:cNvPr id="487" name="Shape 487"/>
          <p:cNvSpPr/>
          <p:nvPr/>
        </p:nvSpPr>
        <p:spPr>
          <a:xfrm>
            <a:off x="6371625" y="2303825"/>
            <a:ext cx="2674800" cy="1965000"/>
          </a:xfrm>
          <a:prstGeom prst="wedgeEllipseCallout">
            <a:avLst>
              <a:gd fmla="val -107995" name="adj1"/>
              <a:gd fmla="val 23762" name="adj2"/>
            </a:avLst>
          </a:prstGeom>
          <a:solidFill>
            <a:srgbClr val="B6D7A8"/>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Clr>
                <a:schemeClr val="dk1"/>
              </a:buClr>
              <a:buFont typeface="Arial"/>
              <a:buNone/>
            </a:pPr>
            <a:r>
              <a:rPr lang="en-GB">
                <a:solidFill>
                  <a:schemeClr val="dk1"/>
                </a:solidFill>
              </a:rPr>
              <a:t>Hvis der effektueres en gang og laves en bestilling igen, så vises de nye bestillingsoplysninger på recepten</a:t>
            </a:r>
          </a:p>
          <a:p>
            <a:pPr lvl="0">
              <a:spcBef>
                <a:spcPts val="0"/>
              </a:spcBef>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91" name="Shape 491"/>
        <p:cNvGrpSpPr/>
        <p:nvPr/>
      </p:nvGrpSpPr>
      <p:grpSpPr>
        <a:xfrm>
          <a:off x="0" y="0"/>
          <a:ext cx="0" cy="0"/>
          <a:chOff x="0" y="0"/>
          <a:chExt cx="0" cy="0"/>
        </a:xfrm>
      </p:grpSpPr>
      <p:sp>
        <p:nvSpPr>
          <p:cNvPr id="492" name="Shape 492"/>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0555"/>
              <a:buFont typeface="Arial"/>
              <a:buNone/>
            </a:pPr>
            <a:r>
              <a:rPr b="1" lang="en-GB" sz="3600">
                <a:solidFill>
                  <a:schemeClr val="accent5"/>
                </a:solidFill>
              </a:rPr>
              <a:t>Afslutning</a:t>
            </a:r>
          </a:p>
        </p:txBody>
      </p:sp>
      <p:sp>
        <p:nvSpPr>
          <p:cNvPr id="493" name="Shape 493"/>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419100" lvl="0" marL="457200" rtl="0">
              <a:lnSpc>
                <a:spcPct val="150000"/>
              </a:lnSpc>
              <a:spcBef>
                <a:spcPts val="0"/>
              </a:spcBef>
              <a:buSzPct val="100000"/>
              <a:buChar char="●"/>
            </a:pPr>
            <a:r>
              <a:rPr lang="en-GB" sz="3000">
                <a:solidFill>
                  <a:schemeClr val="dk1"/>
                </a:solidFill>
              </a:rPr>
              <a:t>Indkomne punkter</a:t>
            </a:r>
          </a:p>
          <a:p>
            <a:pPr indent="-419100" lvl="0" marL="457200" rtl="0">
              <a:lnSpc>
                <a:spcPct val="150000"/>
              </a:lnSpc>
              <a:spcBef>
                <a:spcPts val="0"/>
              </a:spcBef>
              <a:buSzPct val="100000"/>
              <a:buChar char="●"/>
            </a:pPr>
            <a:r>
              <a:rPr lang="en-GB" sz="3000">
                <a:solidFill>
                  <a:schemeClr val="dk1"/>
                </a:solidFill>
              </a:rPr>
              <a:t>Evaluering</a:t>
            </a:r>
          </a:p>
          <a:p>
            <a:pPr indent="-419100" lvl="0" marL="457200" rtl="0">
              <a:lnSpc>
                <a:spcPct val="150000"/>
              </a:lnSpc>
              <a:spcBef>
                <a:spcPts val="0"/>
              </a:spcBef>
              <a:buSzPct val="100000"/>
              <a:buChar char="●"/>
            </a:pPr>
            <a:r>
              <a:rPr lang="en-GB" sz="3000">
                <a:solidFill>
                  <a:schemeClr val="dk1"/>
                </a:solidFill>
              </a:rPr>
              <a:t>Næste møde</a:t>
            </a: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97" name="Shape 497"/>
        <p:cNvGrpSpPr/>
        <p:nvPr/>
      </p:nvGrpSpPr>
      <p:grpSpPr>
        <a:xfrm>
          <a:off x="0" y="0"/>
          <a:ext cx="0" cy="0"/>
          <a:chOff x="0" y="0"/>
          <a:chExt cx="0" cy="0"/>
        </a:xfrm>
      </p:grpSpPr>
      <p:sp>
        <p:nvSpPr>
          <p:cNvPr id="498" name="Shape 498"/>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Skærpede certificeringskrav pr. 01.09	</a:t>
            </a:r>
          </a:p>
        </p:txBody>
      </p:sp>
      <p:sp>
        <p:nvSpPr>
          <p:cNvPr id="499" name="Shape 499"/>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69850" lvl="0" marL="457200" marR="0" rtl="0" algn="l">
              <a:lnSpc>
                <a:spcPct val="150000"/>
              </a:lnSpc>
              <a:spcBef>
                <a:spcPts val="0"/>
              </a:spcBef>
              <a:spcAft>
                <a:spcPts val="0"/>
              </a:spcAft>
              <a:buClr>
                <a:schemeClr val="dk1"/>
              </a:buClr>
              <a:buSzPct val="61111"/>
              <a:buFont typeface="Arial"/>
              <a:buNone/>
            </a:pPr>
            <a:r>
              <a:rPr lang="en-GB" sz="1800"/>
              <a:t>GK</a:t>
            </a:r>
            <a:r>
              <a:rPr lang="en-GB" sz="1800"/>
              <a:t>. 3.9 (Nyt krav 2015) Alle seponerede og udløbne lægemiddelordinationer inkl. tilknyttede recepter og effektueringer skal kunne vises. Når historiske data vises, skal det vises særlig fremhævet, at der er tale om oplysninger som IKKE er en del af det aktuelle medicinkort. Alle recepter, effektueringer osv. der er tilknyttet seponerede og udløbne lægemiddelordinationer skal ligeledes vises i sammenhæng med den sepo</a:t>
            </a:r>
          </a:p>
          <a:p>
            <a:pPr indent="-69850" lvl="0" marL="457200" marR="0" rtl="0" algn="l">
              <a:lnSpc>
                <a:spcPct val="150000"/>
              </a:lnSpc>
              <a:spcBef>
                <a:spcPts val="0"/>
              </a:spcBef>
              <a:spcAft>
                <a:spcPts val="0"/>
              </a:spcAft>
              <a:buClr>
                <a:schemeClr val="dk1"/>
              </a:buClr>
              <a:buSzPct val="61111"/>
              <a:buFont typeface="Arial"/>
              <a:buNone/>
            </a:pPr>
            <a:r>
              <a:rPr lang="en-GB" sz="1800"/>
              <a:t>nerede eller udløbne lægemiddelordination</a:t>
            </a:r>
          </a:p>
          <a:p>
            <a:pPr indent="-69850" lvl="0" marL="457200" marR="0" rtl="0" algn="l">
              <a:lnSpc>
                <a:spcPct val="150000"/>
              </a:lnSpc>
              <a:spcBef>
                <a:spcPts val="0"/>
              </a:spcBef>
              <a:spcAft>
                <a:spcPts val="0"/>
              </a:spcAft>
              <a:buClr>
                <a:schemeClr val="dk1"/>
              </a:buClr>
              <a:buSzPct val="61111"/>
              <a:buFont typeface="Arial"/>
              <a:buNone/>
            </a:pPr>
            <a:r>
              <a:rPr lang="en-GB" sz="1800"/>
              <a:t> </a:t>
            </a:r>
          </a:p>
          <a:p>
            <a:pPr indent="-69850" lvl="0" marL="457200" marR="0" rtl="0" algn="l">
              <a:lnSpc>
                <a:spcPct val="150000"/>
              </a:lnSpc>
              <a:spcBef>
                <a:spcPts val="0"/>
              </a:spcBef>
              <a:spcAft>
                <a:spcPts val="0"/>
              </a:spcAft>
              <a:buClr>
                <a:schemeClr val="dk1"/>
              </a:buClr>
              <a:buSzPct val="61111"/>
              <a:buFont typeface="Arial"/>
              <a:buNone/>
            </a:pPr>
            <a:r>
              <a:rPr lang="en-GB" sz="1800"/>
              <a:t>GK 3.13 (Nyt krav 2015) Et system skal kunne vise, hvorvidt borgeren er tilknyttet medicinadministration i hjemmeplejen eller anden relevant organisation. </a:t>
            </a:r>
          </a:p>
          <a:p>
            <a:pPr indent="-69850" lvl="0" marL="457200" marR="0" rtl="0" algn="l">
              <a:lnSpc>
                <a:spcPct val="150000"/>
              </a:lnSpc>
              <a:spcBef>
                <a:spcPts val="0"/>
              </a:spcBef>
              <a:spcAft>
                <a:spcPts val="0"/>
              </a:spcAft>
              <a:buClr>
                <a:schemeClr val="dk1"/>
              </a:buClr>
              <a:buSzPct val="61111"/>
              <a:buFont typeface="Arial"/>
              <a:buNone/>
            </a:pPr>
            <a:r>
              <a:rPr lang="en-GB" sz="1800"/>
              <a:t> </a:t>
            </a:r>
          </a:p>
          <a:p>
            <a:pPr indent="0" lvl="0" marL="457200" marR="0" rtl="0" algn="l">
              <a:lnSpc>
                <a:spcPct val="150000"/>
              </a:lnSpc>
              <a:spcBef>
                <a:spcPts val="0"/>
              </a:spcBef>
              <a:spcAft>
                <a:spcPts val="0"/>
              </a:spcAft>
              <a:buNone/>
            </a:pPr>
            <a:r>
              <a:rPr lang="en-GB" sz="1800"/>
              <a:t>	</a:t>
            </a: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03" name="Shape 503"/>
        <p:cNvGrpSpPr/>
        <p:nvPr/>
      </p:nvGrpSpPr>
      <p:grpSpPr>
        <a:xfrm>
          <a:off x="0" y="0"/>
          <a:ext cx="0" cy="0"/>
          <a:chOff x="0" y="0"/>
          <a:chExt cx="0" cy="0"/>
        </a:xfrm>
      </p:grpSpPr>
      <p:sp>
        <p:nvSpPr>
          <p:cNvPr id="504" name="Shape 504"/>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Skærpede certificeringskrav pr. 01.09	</a:t>
            </a:r>
          </a:p>
        </p:txBody>
      </p:sp>
      <p:sp>
        <p:nvSpPr>
          <p:cNvPr id="505" name="Shape 505"/>
          <p:cNvSpPr txBox="1"/>
          <p:nvPr>
            <p:ph idx="1" type="body"/>
          </p:nvPr>
        </p:nvSpPr>
        <p:spPr>
          <a:xfrm>
            <a:off x="675700" y="1485200"/>
            <a:ext cx="8106300" cy="4548600"/>
          </a:xfrm>
          <a:prstGeom prst="rect">
            <a:avLst/>
          </a:prstGeom>
          <a:noFill/>
          <a:ln>
            <a:noFill/>
          </a:ln>
        </p:spPr>
        <p:txBody>
          <a:bodyPr anchorCtr="0" anchor="t" bIns="38100" lIns="38100" rIns="38100" tIns="38100">
            <a:noAutofit/>
          </a:bodyPr>
          <a:lstStyle/>
          <a:p>
            <a:pPr lvl="0">
              <a:spcBef>
                <a:spcPts val="0"/>
              </a:spcBef>
              <a:buNone/>
            </a:pPr>
            <a:r>
              <a:rPr lang="en-GB" sz="1800"/>
              <a:t>GK 6.3 (Nyt krav 2015) Et system skal kunne vise, om borgeren har modtaget dosisdispenseret medicin igennem de seneste to år</a:t>
            </a:r>
          </a:p>
          <a:p>
            <a:pPr lvl="0">
              <a:spcBef>
                <a:spcPts val="0"/>
              </a:spcBef>
              <a:buNone/>
            </a:pPr>
            <a:r>
              <a:t/>
            </a:r>
            <a:endParaRPr sz="1800"/>
          </a:p>
          <a:p>
            <a:pPr lvl="0">
              <a:spcBef>
                <a:spcPts val="0"/>
              </a:spcBef>
              <a:buClr>
                <a:schemeClr val="dk1"/>
              </a:buClr>
              <a:buSzPct val="61111"/>
              <a:buFont typeface="Arial"/>
              <a:buNone/>
            </a:pPr>
            <a:r>
              <a:rPr lang="en-GB" sz="1800"/>
              <a:t>GK 12.3 (gælder fra FMK v. 1.4.0 og frem) (Skærpet krav 2015) Systemer, skal give brugeren mulighed for at slå op på receptfornyelsesanmodninger fra hjemmeplejen. Kravet gælder både i relation til den enkelte borger og for en samlet listevisning af udestående receptfornyelsesanmodninger.</a:t>
            </a:r>
          </a:p>
          <a:p>
            <a:pPr lvl="0">
              <a:spcBef>
                <a:spcPts val="0"/>
              </a:spcBef>
              <a:buClr>
                <a:schemeClr val="dk1"/>
              </a:buClr>
              <a:buSzPct val="61111"/>
              <a:buFont typeface="Arial"/>
              <a:buNone/>
            </a:pPr>
            <a:r>
              <a:rPr lang="en-GB" sz="1800"/>
              <a:t> </a:t>
            </a:r>
          </a:p>
          <a:p>
            <a:pPr lvl="0">
              <a:spcBef>
                <a:spcPts val="0"/>
              </a:spcBef>
              <a:buClr>
                <a:schemeClr val="dk1"/>
              </a:buClr>
              <a:buSzPct val="61111"/>
              <a:buFont typeface="Arial"/>
              <a:buNone/>
            </a:pPr>
            <a:r>
              <a:rPr lang="en-GB" sz="1800"/>
              <a:t>GK 12.7 (Nyt krav februar 2015) Recepter som markeres ”ikke aktuelle” skal samtidig annulleres.</a:t>
            </a:r>
          </a:p>
          <a:p>
            <a:pPr lvl="0">
              <a:spcBef>
                <a:spcPts val="0"/>
              </a:spcBef>
              <a:buClr>
                <a:schemeClr val="dk1"/>
              </a:buClr>
              <a:buSzPct val="61111"/>
              <a:buFont typeface="Arial"/>
              <a:buNone/>
            </a:pPr>
            <a:r>
              <a:rPr lang="en-GB" sz="1800"/>
              <a:t> </a:t>
            </a:r>
          </a:p>
          <a:p>
            <a:pPr lvl="0">
              <a:spcBef>
                <a:spcPts val="0"/>
              </a:spcBef>
              <a:buClr>
                <a:schemeClr val="dk1"/>
              </a:buClr>
              <a:buSzPct val="61111"/>
              <a:buFont typeface="Arial"/>
              <a:buNone/>
            </a:pPr>
            <a:r>
              <a:rPr lang="en-GB" sz="1800"/>
              <a:t>GK 16. Terminologi (Nyt krav februar 2015) Der er krav om, at gældende relevant terminologi anvendes i brugergrænsefladerne, så kommunikationen på tværs af sektorer styrkes.</a:t>
            </a:r>
          </a:p>
          <a:p>
            <a:pPr lvl="0">
              <a:spcBef>
                <a:spcPts val="0"/>
              </a:spcBef>
              <a:buClr>
                <a:schemeClr val="dk1"/>
              </a:buClr>
              <a:buSzPct val="61111"/>
              <a:buFont typeface="Arial"/>
              <a:buNone/>
            </a:pPr>
            <a:r>
              <a:rPr lang="en-GB" sz="1800"/>
              <a:t> </a:t>
            </a:r>
          </a:p>
          <a:p>
            <a:pPr lvl="0" rtl="0">
              <a:spcBef>
                <a:spcPts val="0"/>
              </a:spcBef>
              <a:buClr>
                <a:schemeClr val="dk1"/>
              </a:buClr>
              <a:buFont typeface="Arial"/>
              <a:buNone/>
            </a:pPr>
            <a:r>
              <a:t/>
            </a:r>
            <a:endParaRPr sz="1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09" name="Shape 509"/>
        <p:cNvGrpSpPr/>
        <p:nvPr/>
      </p:nvGrpSpPr>
      <p:grpSpPr>
        <a:xfrm>
          <a:off x="0" y="0"/>
          <a:ext cx="0" cy="0"/>
          <a:chOff x="0" y="0"/>
          <a:chExt cx="0" cy="0"/>
        </a:xfrm>
      </p:grpSpPr>
      <p:sp>
        <p:nvSpPr>
          <p:cNvPr id="510" name="Shape 510"/>
          <p:cNvSpPr txBox="1"/>
          <p:nvPr>
            <p:ph type="title"/>
          </p:nvPr>
        </p:nvSpPr>
        <p:spPr>
          <a:xfrm>
            <a:off x="625449" y="122225"/>
            <a:ext cx="8206800" cy="1119600"/>
          </a:xfrm>
          <a:prstGeom prst="rect">
            <a:avLst/>
          </a:prstGeom>
          <a:noFill/>
          <a:ln>
            <a:noFill/>
          </a:ln>
        </p:spPr>
        <p:txBody>
          <a:bodyPr anchorCtr="0" anchor="ctr" bIns="38100" lIns="38100" rIns="38100" tIns="38100">
            <a:noAutofit/>
          </a:bodyPr>
          <a:lstStyle/>
          <a:p>
            <a:pPr lvl="0" rtl="0">
              <a:lnSpc>
                <a:spcPct val="119886"/>
              </a:lnSpc>
              <a:spcBef>
                <a:spcPts val="0"/>
              </a:spcBef>
              <a:buClr>
                <a:srgbClr val="000000"/>
              </a:buClr>
              <a:buSzPct val="36666"/>
              <a:buFont typeface="Arial"/>
              <a:buNone/>
            </a:pPr>
            <a:r>
              <a:rPr b="1" lang="en-GB" sz="3000">
                <a:solidFill>
                  <a:schemeClr val="accent5"/>
                </a:solidFill>
              </a:rPr>
              <a:t>Skærpede certificeringskrav pr. 01.09	</a:t>
            </a:r>
          </a:p>
        </p:txBody>
      </p:sp>
      <p:sp>
        <p:nvSpPr>
          <p:cNvPr id="511" name="Shape 511"/>
          <p:cNvSpPr txBox="1"/>
          <p:nvPr>
            <p:ph idx="1" type="body"/>
          </p:nvPr>
        </p:nvSpPr>
        <p:spPr>
          <a:xfrm>
            <a:off x="675700" y="1522475"/>
            <a:ext cx="8106300" cy="4548600"/>
          </a:xfrm>
          <a:prstGeom prst="rect">
            <a:avLst/>
          </a:prstGeom>
          <a:noFill/>
          <a:ln>
            <a:noFill/>
          </a:ln>
        </p:spPr>
        <p:txBody>
          <a:bodyPr anchorCtr="0" anchor="t" bIns="38100" lIns="38100" rIns="38100" tIns="38100">
            <a:noAutofit/>
          </a:bodyPr>
          <a:lstStyle/>
          <a:p>
            <a:pPr indent="0" lvl="0" marL="457200" marR="0" rtl="0" algn="l">
              <a:lnSpc>
                <a:spcPct val="150000"/>
              </a:lnSpc>
              <a:spcBef>
                <a:spcPts val="0"/>
              </a:spcBef>
              <a:spcAft>
                <a:spcPts val="0"/>
              </a:spcAft>
              <a:buNone/>
            </a:pPr>
            <a:r>
              <a:rPr lang="en-GB" sz="1800"/>
              <a:t>SDS udsender spørgeskema snarest</a:t>
            </a:r>
          </a:p>
          <a:p>
            <a:pPr indent="0" lvl="0" marL="457200" marR="0" rtl="0" algn="l">
              <a:lnSpc>
                <a:spcPct val="150000"/>
              </a:lnSpc>
              <a:spcBef>
                <a:spcPts val="0"/>
              </a:spcBef>
              <a:spcAft>
                <a:spcPts val="0"/>
              </a:spcAft>
              <a:buNone/>
            </a:pPr>
            <a:r>
              <a:rPr lang="en-GB" sz="1800"/>
              <a:t>	Svarfrist: 3 uger	</a:t>
            </a:r>
          </a:p>
          <a:p>
            <a:pPr indent="0" lvl="0" marL="457200" marR="0" rtl="0" algn="l">
              <a:lnSpc>
                <a:spcPct val="150000"/>
              </a:lnSpc>
              <a:spcBef>
                <a:spcPts val="0"/>
              </a:spcBef>
              <a:spcAft>
                <a:spcPts val="0"/>
              </a:spcAft>
              <a:buNone/>
            </a:pPr>
            <a:r>
              <a:rPr lang="en-GB" sz="1800"/>
              <a:t> </a:t>
            </a:r>
          </a:p>
          <a:p>
            <a:pPr indent="0" lvl="0" marL="457200" marR="0" rtl="0" algn="l">
              <a:lnSpc>
                <a:spcPct val="150000"/>
              </a:lnSpc>
              <a:spcBef>
                <a:spcPts val="0"/>
              </a:spcBef>
              <a:spcAft>
                <a:spcPts val="0"/>
              </a:spcAft>
              <a:buNone/>
            </a:pPr>
            <a:r>
              <a:rPr lang="en-GB" sz="1800"/>
              <a:t> </a:t>
            </a:r>
          </a:p>
          <a:p>
            <a:pPr indent="0" lvl="0" marL="457200" marR="0" rtl="0" algn="l">
              <a:lnSpc>
                <a:spcPct val="150000"/>
              </a:lnSpc>
              <a:spcBef>
                <a:spcPts val="0"/>
              </a:spcBef>
              <a:spcAft>
                <a:spcPts val="0"/>
              </a:spcAft>
              <a:buNone/>
            </a:pPr>
            <a:r>
              <a:rPr lang="en-GB" sz="1800"/>
              <a:t>	</a:t>
            </a: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Custom Theme">
  <a:themeElements>
    <a:clrScheme name="blank">
      <a:dk1>
        <a:srgbClr val="000000"/>
      </a:dk1>
      <a:lt1>
        <a:srgbClr val="FFFFFF"/>
      </a:lt1>
      <a:dk2>
        <a:srgbClr val="073763"/>
      </a:dk2>
      <a:lt2>
        <a:srgbClr val="CFE2F3"/>
      </a:lt2>
      <a:accent1>
        <a:srgbClr val="404040"/>
      </a:accent1>
      <a:accent2>
        <a:srgbClr val="808080"/>
      </a:accent2>
      <a:accent3>
        <a:srgbClr val="C0C0C0"/>
      </a:accent3>
      <a:accent4>
        <a:srgbClr val="396187"/>
      </a:accent4>
      <a:accent5>
        <a:srgbClr val="6B8CAB"/>
      </a:accent5>
      <a:accent6>
        <a:srgbClr val="9DB7CF"/>
      </a:accent6>
      <a:hlink>
        <a:srgbClr val="0000EE"/>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