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</p:sldMasterIdLst>
  <p:notesMasterIdLst>
    <p:notesMasterId r:id="rId21"/>
  </p:notesMasterIdLst>
  <p:sldIdLst>
    <p:sldId id="256" r:id="rId5"/>
    <p:sldId id="308" r:id="rId6"/>
    <p:sldId id="291" r:id="rId7"/>
    <p:sldId id="290" r:id="rId8"/>
    <p:sldId id="258" r:id="rId9"/>
    <p:sldId id="312" r:id="rId10"/>
    <p:sldId id="307" r:id="rId11"/>
    <p:sldId id="309" r:id="rId12"/>
    <p:sldId id="298" r:id="rId13"/>
    <p:sldId id="311" r:id="rId14"/>
    <p:sldId id="277" r:id="rId15"/>
    <p:sldId id="278" r:id="rId16"/>
    <p:sldId id="289" r:id="rId17"/>
    <p:sldId id="276" r:id="rId18"/>
    <p:sldId id="266" r:id="rId19"/>
    <p:sldId id="305" r:id="rId20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B788"/>
    <a:srgbClr val="A62F0F"/>
    <a:srgbClr val="9FADB5"/>
    <a:srgbClr val="007EC5"/>
    <a:srgbClr val="BFE600"/>
    <a:srgbClr val="F6F5F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496374-669B-ED46-B820-63A0E790CFA1}" v="12" dt="2022-11-02T09:20:58.867"/>
    <p1510:client id="{645FA10F-A724-2B34-5B9C-DF92A6EEDE01}" v="8" dt="2022-11-02T07:28:16.3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ian Gasser" userId="dce42987-8c4b-417a-bbba-f94ba84d6778" providerId="ADAL" clId="{51496374-669B-ED46-B820-63A0E790CFA1}"/>
    <pc:docChg chg="undo custSel addSld delSld modSld sldOrd">
      <pc:chgData name="Christian Gasser" userId="dce42987-8c4b-417a-bbba-f94ba84d6778" providerId="ADAL" clId="{51496374-669B-ED46-B820-63A0E790CFA1}" dt="2022-11-02T09:20:59.090" v="2065" actId="27636"/>
      <pc:docMkLst>
        <pc:docMk/>
      </pc:docMkLst>
      <pc:sldChg chg="modSp mod">
        <pc:chgData name="Christian Gasser" userId="dce42987-8c4b-417a-bbba-f94ba84d6778" providerId="ADAL" clId="{51496374-669B-ED46-B820-63A0E790CFA1}" dt="2022-11-01T19:00:22.179" v="8" actId="20577"/>
        <pc:sldMkLst>
          <pc:docMk/>
          <pc:sldMk cId="365515610" sldId="256"/>
        </pc:sldMkLst>
        <pc:spChg chg="mod">
          <ac:chgData name="Christian Gasser" userId="dce42987-8c4b-417a-bbba-f94ba84d6778" providerId="ADAL" clId="{51496374-669B-ED46-B820-63A0E790CFA1}" dt="2022-11-01T19:00:22.179" v="8" actId="20577"/>
          <ac:spMkLst>
            <pc:docMk/>
            <pc:sldMk cId="365515610" sldId="256"/>
            <ac:spMk id="3" creationId="{00000000-0000-0000-0000-000000000000}"/>
          </ac:spMkLst>
        </pc:spChg>
      </pc:sldChg>
      <pc:sldChg chg="del">
        <pc:chgData name="Christian Gasser" userId="dce42987-8c4b-417a-bbba-f94ba84d6778" providerId="ADAL" clId="{51496374-669B-ED46-B820-63A0E790CFA1}" dt="2022-11-01T19:08:24.974" v="9" actId="2696"/>
        <pc:sldMkLst>
          <pc:docMk/>
          <pc:sldMk cId="3521573440" sldId="257"/>
        </pc:sldMkLst>
      </pc:sldChg>
      <pc:sldChg chg="mod ord modShow">
        <pc:chgData name="Christian Gasser" userId="dce42987-8c4b-417a-bbba-f94ba84d6778" providerId="ADAL" clId="{51496374-669B-ED46-B820-63A0E790CFA1}" dt="2022-11-02T06:34:49.603" v="1407" actId="20578"/>
        <pc:sldMkLst>
          <pc:docMk/>
          <pc:sldMk cId="4154120611" sldId="258"/>
        </pc:sldMkLst>
      </pc:sldChg>
      <pc:sldChg chg="del">
        <pc:chgData name="Christian Gasser" userId="dce42987-8c4b-417a-bbba-f94ba84d6778" providerId="ADAL" clId="{51496374-669B-ED46-B820-63A0E790CFA1}" dt="2022-11-01T19:08:24.974" v="9" actId="2696"/>
        <pc:sldMkLst>
          <pc:docMk/>
          <pc:sldMk cId="1251228781" sldId="265"/>
        </pc:sldMkLst>
      </pc:sldChg>
      <pc:sldChg chg="mod modShow">
        <pc:chgData name="Christian Gasser" userId="dce42987-8c4b-417a-bbba-f94ba84d6778" providerId="ADAL" clId="{51496374-669B-ED46-B820-63A0E790CFA1}" dt="2022-11-01T19:10:23.675" v="15" actId="729"/>
        <pc:sldMkLst>
          <pc:docMk/>
          <pc:sldMk cId="1954777315" sldId="266"/>
        </pc:sldMkLst>
      </pc:sldChg>
      <pc:sldChg chg="mod modShow">
        <pc:chgData name="Christian Gasser" userId="dce42987-8c4b-417a-bbba-f94ba84d6778" providerId="ADAL" clId="{51496374-669B-ED46-B820-63A0E790CFA1}" dt="2022-11-01T19:10:23.675" v="15" actId="729"/>
        <pc:sldMkLst>
          <pc:docMk/>
          <pc:sldMk cId="331638178" sldId="276"/>
        </pc:sldMkLst>
      </pc:sldChg>
      <pc:sldChg chg="mod modShow">
        <pc:chgData name="Christian Gasser" userId="dce42987-8c4b-417a-bbba-f94ba84d6778" providerId="ADAL" clId="{51496374-669B-ED46-B820-63A0E790CFA1}" dt="2022-11-01T19:10:23.675" v="15" actId="729"/>
        <pc:sldMkLst>
          <pc:docMk/>
          <pc:sldMk cId="3048563657" sldId="277"/>
        </pc:sldMkLst>
      </pc:sldChg>
      <pc:sldChg chg="mod modShow">
        <pc:chgData name="Christian Gasser" userId="dce42987-8c4b-417a-bbba-f94ba84d6778" providerId="ADAL" clId="{51496374-669B-ED46-B820-63A0E790CFA1}" dt="2022-11-01T19:10:23.675" v="15" actId="729"/>
        <pc:sldMkLst>
          <pc:docMk/>
          <pc:sldMk cId="1833089876" sldId="278"/>
        </pc:sldMkLst>
      </pc:sldChg>
      <pc:sldChg chg="del">
        <pc:chgData name="Christian Gasser" userId="dce42987-8c4b-417a-bbba-f94ba84d6778" providerId="ADAL" clId="{51496374-669B-ED46-B820-63A0E790CFA1}" dt="2022-11-01T19:08:24.974" v="9" actId="2696"/>
        <pc:sldMkLst>
          <pc:docMk/>
          <pc:sldMk cId="2270436978" sldId="286"/>
        </pc:sldMkLst>
      </pc:sldChg>
      <pc:sldChg chg="mod modShow">
        <pc:chgData name="Christian Gasser" userId="dce42987-8c4b-417a-bbba-f94ba84d6778" providerId="ADAL" clId="{51496374-669B-ED46-B820-63A0E790CFA1}" dt="2022-11-01T19:10:23.675" v="15" actId="729"/>
        <pc:sldMkLst>
          <pc:docMk/>
          <pc:sldMk cId="563262499" sldId="289"/>
        </pc:sldMkLst>
      </pc:sldChg>
      <pc:sldChg chg="mod ord modShow">
        <pc:chgData name="Christian Gasser" userId="dce42987-8c4b-417a-bbba-f94ba84d6778" providerId="ADAL" clId="{51496374-669B-ED46-B820-63A0E790CFA1}" dt="2022-11-02T06:29:05.234" v="823" actId="729"/>
        <pc:sldMkLst>
          <pc:docMk/>
          <pc:sldMk cId="3844461806" sldId="290"/>
        </pc:sldMkLst>
      </pc:sldChg>
      <pc:sldChg chg="mod ord modShow">
        <pc:chgData name="Christian Gasser" userId="dce42987-8c4b-417a-bbba-f94ba84d6778" providerId="ADAL" clId="{51496374-669B-ED46-B820-63A0E790CFA1}" dt="2022-11-02T06:29:01.684" v="822" actId="729"/>
        <pc:sldMkLst>
          <pc:docMk/>
          <pc:sldMk cId="2401985781" sldId="291"/>
        </pc:sldMkLst>
      </pc:sldChg>
      <pc:sldChg chg="del">
        <pc:chgData name="Christian Gasser" userId="dce42987-8c4b-417a-bbba-f94ba84d6778" providerId="ADAL" clId="{51496374-669B-ED46-B820-63A0E790CFA1}" dt="2022-11-01T19:08:50.342" v="10" actId="2696"/>
        <pc:sldMkLst>
          <pc:docMk/>
          <pc:sldMk cId="3449773428" sldId="292"/>
        </pc:sldMkLst>
      </pc:sldChg>
      <pc:sldChg chg="del">
        <pc:chgData name="Christian Gasser" userId="dce42987-8c4b-417a-bbba-f94ba84d6778" providerId="ADAL" clId="{51496374-669B-ED46-B820-63A0E790CFA1}" dt="2022-11-01T19:08:50.342" v="10" actId="2696"/>
        <pc:sldMkLst>
          <pc:docMk/>
          <pc:sldMk cId="347240721" sldId="293"/>
        </pc:sldMkLst>
      </pc:sldChg>
      <pc:sldChg chg="del">
        <pc:chgData name="Christian Gasser" userId="dce42987-8c4b-417a-bbba-f94ba84d6778" providerId="ADAL" clId="{51496374-669B-ED46-B820-63A0E790CFA1}" dt="2022-11-01T19:08:50.342" v="10" actId="2696"/>
        <pc:sldMkLst>
          <pc:docMk/>
          <pc:sldMk cId="555086681" sldId="294"/>
        </pc:sldMkLst>
      </pc:sldChg>
      <pc:sldChg chg="del">
        <pc:chgData name="Christian Gasser" userId="dce42987-8c4b-417a-bbba-f94ba84d6778" providerId="ADAL" clId="{51496374-669B-ED46-B820-63A0E790CFA1}" dt="2022-11-01T19:09:06.508" v="11" actId="2696"/>
        <pc:sldMkLst>
          <pc:docMk/>
          <pc:sldMk cId="950034455" sldId="295"/>
        </pc:sldMkLst>
      </pc:sldChg>
      <pc:sldChg chg="del">
        <pc:chgData name="Christian Gasser" userId="dce42987-8c4b-417a-bbba-f94ba84d6778" providerId="ADAL" clId="{51496374-669B-ED46-B820-63A0E790CFA1}" dt="2022-11-01T19:09:06.508" v="11" actId="2696"/>
        <pc:sldMkLst>
          <pc:docMk/>
          <pc:sldMk cId="381730054" sldId="296"/>
        </pc:sldMkLst>
      </pc:sldChg>
      <pc:sldChg chg="del">
        <pc:chgData name="Christian Gasser" userId="dce42987-8c4b-417a-bbba-f94ba84d6778" providerId="ADAL" clId="{51496374-669B-ED46-B820-63A0E790CFA1}" dt="2022-11-01T19:09:06.508" v="11" actId="2696"/>
        <pc:sldMkLst>
          <pc:docMk/>
          <pc:sldMk cId="1599227811" sldId="297"/>
        </pc:sldMkLst>
      </pc:sldChg>
      <pc:sldChg chg="add del ord">
        <pc:chgData name="Christian Gasser" userId="dce42987-8c4b-417a-bbba-f94ba84d6778" providerId="ADAL" clId="{51496374-669B-ED46-B820-63A0E790CFA1}" dt="2022-11-02T06:28:08.839" v="817" actId="2696"/>
        <pc:sldMkLst>
          <pc:docMk/>
          <pc:sldMk cId="1137889010" sldId="298"/>
        </pc:sldMkLst>
      </pc:sldChg>
      <pc:sldChg chg="del">
        <pc:chgData name="Christian Gasser" userId="dce42987-8c4b-417a-bbba-f94ba84d6778" providerId="ADAL" clId="{51496374-669B-ED46-B820-63A0E790CFA1}" dt="2022-11-01T19:09:36.793" v="12" actId="2696"/>
        <pc:sldMkLst>
          <pc:docMk/>
          <pc:sldMk cId="4133159991" sldId="298"/>
        </pc:sldMkLst>
      </pc:sldChg>
      <pc:sldChg chg="modSp mod">
        <pc:chgData name="Christian Gasser" userId="dce42987-8c4b-417a-bbba-f94ba84d6778" providerId="ADAL" clId="{51496374-669B-ED46-B820-63A0E790CFA1}" dt="2022-11-02T09:20:59.090" v="2065" actId="27636"/>
        <pc:sldMkLst>
          <pc:docMk/>
          <pc:sldMk cId="4176248329" sldId="298"/>
        </pc:sldMkLst>
        <pc:spChg chg="mod">
          <ac:chgData name="Christian Gasser" userId="dce42987-8c4b-417a-bbba-f94ba84d6778" providerId="ADAL" clId="{51496374-669B-ED46-B820-63A0E790CFA1}" dt="2022-11-02T09:20:59.090" v="2065" actId="27636"/>
          <ac:spMkLst>
            <pc:docMk/>
            <pc:sldMk cId="4176248329" sldId="298"/>
            <ac:spMk id="54" creationId="{23E21736-1F2E-AF45-8F9F-B125B5C3694D}"/>
          </ac:spMkLst>
        </pc:spChg>
      </pc:sldChg>
      <pc:sldChg chg="del">
        <pc:chgData name="Christian Gasser" userId="dce42987-8c4b-417a-bbba-f94ba84d6778" providerId="ADAL" clId="{51496374-669B-ED46-B820-63A0E790CFA1}" dt="2022-11-01T19:09:36.793" v="12" actId="2696"/>
        <pc:sldMkLst>
          <pc:docMk/>
          <pc:sldMk cId="3077985125" sldId="303"/>
        </pc:sldMkLst>
      </pc:sldChg>
      <pc:sldChg chg="add del">
        <pc:chgData name="Christian Gasser" userId="dce42987-8c4b-417a-bbba-f94ba84d6778" providerId="ADAL" clId="{51496374-669B-ED46-B820-63A0E790CFA1}" dt="2022-11-01T19:10:09.429" v="14" actId="2696"/>
        <pc:sldMkLst>
          <pc:docMk/>
          <pc:sldMk cId="3344585796" sldId="303"/>
        </pc:sldMkLst>
      </pc:sldChg>
      <pc:sldChg chg="del">
        <pc:chgData name="Christian Gasser" userId="dce42987-8c4b-417a-bbba-f94ba84d6778" providerId="ADAL" clId="{51496374-669B-ED46-B820-63A0E790CFA1}" dt="2022-11-01T19:08:24.974" v="9" actId="2696"/>
        <pc:sldMkLst>
          <pc:docMk/>
          <pc:sldMk cId="1108805100" sldId="304"/>
        </pc:sldMkLst>
      </pc:sldChg>
      <pc:sldChg chg="mod modShow">
        <pc:chgData name="Christian Gasser" userId="dce42987-8c4b-417a-bbba-f94ba84d6778" providerId="ADAL" clId="{51496374-669B-ED46-B820-63A0E790CFA1}" dt="2022-11-01T19:10:23.675" v="15" actId="729"/>
        <pc:sldMkLst>
          <pc:docMk/>
          <pc:sldMk cId="966214723" sldId="305"/>
        </pc:sldMkLst>
      </pc:sldChg>
      <pc:sldChg chg="add del">
        <pc:chgData name="Christian Gasser" userId="dce42987-8c4b-417a-bbba-f94ba84d6778" providerId="ADAL" clId="{51496374-669B-ED46-B820-63A0E790CFA1}" dt="2022-11-02T06:28:10.483" v="818" actId="2696"/>
        <pc:sldMkLst>
          <pc:docMk/>
          <pc:sldMk cId="1288248717" sldId="306"/>
        </pc:sldMkLst>
      </pc:sldChg>
      <pc:sldChg chg="del">
        <pc:chgData name="Christian Gasser" userId="dce42987-8c4b-417a-bbba-f94ba84d6778" providerId="ADAL" clId="{51496374-669B-ED46-B820-63A0E790CFA1}" dt="2022-11-01T19:09:36.793" v="12" actId="2696"/>
        <pc:sldMkLst>
          <pc:docMk/>
          <pc:sldMk cId="3309767357" sldId="306"/>
        </pc:sldMkLst>
      </pc:sldChg>
      <pc:sldChg chg="addSp delSp modSp add mod">
        <pc:chgData name="Christian Gasser" userId="dce42987-8c4b-417a-bbba-f94ba84d6778" providerId="ADAL" clId="{51496374-669B-ED46-B820-63A0E790CFA1}" dt="2022-11-02T06:54:23.948" v="2010"/>
        <pc:sldMkLst>
          <pc:docMk/>
          <pc:sldMk cId="2713775531" sldId="307"/>
        </pc:sldMkLst>
        <pc:spChg chg="mod">
          <ac:chgData name="Christian Gasser" userId="dce42987-8c4b-417a-bbba-f94ba84d6778" providerId="ADAL" clId="{51496374-669B-ED46-B820-63A0E790CFA1}" dt="2022-11-02T06:52:27.096" v="1847" actId="20577"/>
          <ac:spMkLst>
            <pc:docMk/>
            <pc:sldMk cId="2713775531" sldId="307"/>
            <ac:spMk id="2" creationId="{1AF342E2-AF57-6358-EE78-0CB8A778CB1C}"/>
          </ac:spMkLst>
        </pc:spChg>
        <pc:spChg chg="mod">
          <ac:chgData name="Christian Gasser" userId="dce42987-8c4b-417a-bbba-f94ba84d6778" providerId="ADAL" clId="{51496374-669B-ED46-B820-63A0E790CFA1}" dt="2022-11-02T06:54:15.340" v="2008" actId="20577"/>
          <ac:spMkLst>
            <pc:docMk/>
            <pc:sldMk cId="2713775531" sldId="307"/>
            <ac:spMk id="3" creationId="{FEB14640-96DF-2692-C5F6-77756AE02A1B}"/>
          </ac:spMkLst>
        </pc:spChg>
        <pc:spChg chg="add del mod">
          <ac:chgData name="Christian Gasser" userId="dce42987-8c4b-417a-bbba-f94ba84d6778" providerId="ADAL" clId="{51496374-669B-ED46-B820-63A0E790CFA1}" dt="2022-11-02T06:54:23.948" v="2010"/>
          <ac:spMkLst>
            <pc:docMk/>
            <pc:sldMk cId="2713775531" sldId="307"/>
            <ac:spMk id="5" creationId="{B20692C7-DC84-B618-D531-B61CDB1C8C62}"/>
          </ac:spMkLst>
        </pc:spChg>
      </pc:sldChg>
      <pc:sldChg chg="del">
        <pc:chgData name="Christian Gasser" userId="dce42987-8c4b-417a-bbba-f94ba84d6778" providerId="ADAL" clId="{51496374-669B-ED46-B820-63A0E790CFA1}" dt="2022-11-01T19:09:36.793" v="12" actId="2696"/>
        <pc:sldMkLst>
          <pc:docMk/>
          <pc:sldMk cId="2752186195" sldId="307"/>
        </pc:sldMkLst>
      </pc:sldChg>
      <pc:sldChg chg="new del">
        <pc:chgData name="Christian Gasser" userId="dce42987-8c4b-417a-bbba-f94ba84d6778" providerId="ADAL" clId="{51496374-669B-ED46-B820-63A0E790CFA1}" dt="2022-11-01T19:11:02.114" v="17" actId="2696"/>
        <pc:sldMkLst>
          <pc:docMk/>
          <pc:sldMk cId="2201306530" sldId="308"/>
        </pc:sldMkLst>
      </pc:sldChg>
      <pc:sldChg chg="modSp new mod">
        <pc:chgData name="Christian Gasser" userId="dce42987-8c4b-417a-bbba-f94ba84d6778" providerId="ADAL" clId="{51496374-669B-ED46-B820-63A0E790CFA1}" dt="2022-11-02T06:27:56.094" v="816" actId="20577"/>
        <pc:sldMkLst>
          <pc:docMk/>
          <pc:sldMk cId="3512595275" sldId="308"/>
        </pc:sldMkLst>
        <pc:spChg chg="mod">
          <ac:chgData name="Christian Gasser" userId="dce42987-8c4b-417a-bbba-f94ba84d6778" providerId="ADAL" clId="{51496374-669B-ED46-B820-63A0E790CFA1}" dt="2022-11-01T19:11:46.430" v="34" actId="20577"/>
          <ac:spMkLst>
            <pc:docMk/>
            <pc:sldMk cId="3512595275" sldId="308"/>
            <ac:spMk id="2" creationId="{7470B4A6-1C01-C0A5-36D9-A1FF1676D597}"/>
          </ac:spMkLst>
        </pc:spChg>
        <pc:spChg chg="mod">
          <ac:chgData name="Christian Gasser" userId="dce42987-8c4b-417a-bbba-f94ba84d6778" providerId="ADAL" clId="{51496374-669B-ED46-B820-63A0E790CFA1}" dt="2022-11-02T06:27:56.094" v="816" actId="20577"/>
          <ac:spMkLst>
            <pc:docMk/>
            <pc:sldMk cId="3512595275" sldId="308"/>
            <ac:spMk id="3" creationId="{9DAC2E25-CF5D-FB2A-31BB-A5AC323292D1}"/>
          </ac:spMkLst>
        </pc:spChg>
      </pc:sldChg>
      <pc:sldChg chg="modSp new mod">
        <pc:chgData name="Christian Gasser" userId="dce42987-8c4b-417a-bbba-f94ba84d6778" providerId="ADAL" clId="{51496374-669B-ED46-B820-63A0E790CFA1}" dt="2022-11-02T06:41:10.609" v="1451" actId="20577"/>
        <pc:sldMkLst>
          <pc:docMk/>
          <pc:sldMk cId="3206232524" sldId="309"/>
        </pc:sldMkLst>
        <pc:spChg chg="mod">
          <ac:chgData name="Christian Gasser" userId="dce42987-8c4b-417a-bbba-f94ba84d6778" providerId="ADAL" clId="{51496374-669B-ED46-B820-63A0E790CFA1}" dt="2022-11-02T06:41:10.609" v="1451" actId="20577"/>
          <ac:spMkLst>
            <pc:docMk/>
            <pc:sldMk cId="3206232524" sldId="309"/>
            <ac:spMk id="2" creationId="{782BD55A-8A80-2D2B-C946-4B79B7A2C26D}"/>
          </ac:spMkLst>
        </pc:spChg>
        <pc:spChg chg="mod">
          <ac:chgData name="Christian Gasser" userId="dce42987-8c4b-417a-bbba-f94ba84d6778" providerId="ADAL" clId="{51496374-669B-ED46-B820-63A0E790CFA1}" dt="2022-11-01T19:19:58.548" v="551" actId="20577"/>
          <ac:spMkLst>
            <pc:docMk/>
            <pc:sldMk cId="3206232524" sldId="309"/>
            <ac:spMk id="3" creationId="{85D15E36-3318-F2DD-A9AB-CB3D00BA4074}"/>
          </ac:spMkLst>
        </pc:spChg>
      </pc:sldChg>
      <pc:sldChg chg="new del">
        <pc:chgData name="Christian Gasser" userId="dce42987-8c4b-417a-bbba-f94ba84d6778" providerId="ADAL" clId="{51496374-669B-ED46-B820-63A0E790CFA1}" dt="2022-11-01T19:19:36.512" v="546" actId="680"/>
        <pc:sldMkLst>
          <pc:docMk/>
          <pc:sldMk cId="4265190011" sldId="309"/>
        </pc:sldMkLst>
      </pc:sldChg>
      <pc:sldChg chg="modSp new del mod">
        <pc:chgData name="Christian Gasser" userId="dce42987-8c4b-417a-bbba-f94ba84d6778" providerId="ADAL" clId="{51496374-669B-ED46-B820-63A0E790CFA1}" dt="2022-11-02T06:28:11.954" v="819" actId="2696"/>
        <pc:sldMkLst>
          <pc:docMk/>
          <pc:sldMk cId="292775496" sldId="310"/>
        </pc:sldMkLst>
        <pc:spChg chg="mod">
          <ac:chgData name="Christian Gasser" userId="dce42987-8c4b-417a-bbba-f94ba84d6778" providerId="ADAL" clId="{51496374-669B-ED46-B820-63A0E790CFA1}" dt="2022-11-01T19:20:20.337" v="570" actId="20577"/>
          <ac:spMkLst>
            <pc:docMk/>
            <pc:sldMk cId="292775496" sldId="310"/>
            <ac:spMk id="2" creationId="{9634FBBA-0423-6676-CC3A-9A280D957926}"/>
          </ac:spMkLst>
        </pc:spChg>
        <pc:spChg chg="mod">
          <ac:chgData name="Christian Gasser" userId="dce42987-8c4b-417a-bbba-f94ba84d6778" providerId="ADAL" clId="{51496374-669B-ED46-B820-63A0E790CFA1}" dt="2022-11-02T06:26:25.398" v="727" actId="21"/>
          <ac:spMkLst>
            <pc:docMk/>
            <pc:sldMk cId="292775496" sldId="310"/>
            <ac:spMk id="3" creationId="{65BA9AC6-E180-BBB6-B394-29F520223B5D}"/>
          </ac:spMkLst>
        </pc:spChg>
      </pc:sldChg>
      <pc:sldChg chg="modSp new mod">
        <pc:chgData name="Christian Gasser" userId="dce42987-8c4b-417a-bbba-f94ba84d6778" providerId="ADAL" clId="{51496374-669B-ED46-B820-63A0E790CFA1}" dt="2022-11-02T06:54:48.130" v="2064" actId="20577"/>
        <pc:sldMkLst>
          <pc:docMk/>
          <pc:sldMk cId="3236649807" sldId="311"/>
        </pc:sldMkLst>
        <pc:spChg chg="mod">
          <ac:chgData name="Christian Gasser" userId="dce42987-8c4b-417a-bbba-f94ba84d6778" providerId="ADAL" clId="{51496374-669B-ED46-B820-63A0E790CFA1}" dt="2022-11-02T06:27:07.830" v="751"/>
          <ac:spMkLst>
            <pc:docMk/>
            <pc:sldMk cId="3236649807" sldId="311"/>
            <ac:spMk id="2" creationId="{293A79F5-DCF1-28F4-5754-712F697BFEE9}"/>
          </ac:spMkLst>
        </pc:spChg>
        <pc:spChg chg="mod">
          <ac:chgData name="Christian Gasser" userId="dce42987-8c4b-417a-bbba-f94ba84d6778" providerId="ADAL" clId="{51496374-669B-ED46-B820-63A0E790CFA1}" dt="2022-11-02T06:54:48.130" v="2064" actId="20577"/>
          <ac:spMkLst>
            <pc:docMk/>
            <pc:sldMk cId="3236649807" sldId="311"/>
            <ac:spMk id="3" creationId="{8464C455-9B47-CA3C-FCE1-A77EE78FFB0E}"/>
          </ac:spMkLst>
        </pc:spChg>
      </pc:sldChg>
      <pc:sldChg chg="modSp new mod">
        <pc:chgData name="Christian Gasser" userId="dce42987-8c4b-417a-bbba-f94ba84d6778" providerId="ADAL" clId="{51496374-669B-ED46-B820-63A0E790CFA1}" dt="2022-11-02T06:53:56.319" v="2006" actId="20577"/>
        <pc:sldMkLst>
          <pc:docMk/>
          <pc:sldMk cId="2599015806" sldId="312"/>
        </pc:sldMkLst>
        <pc:spChg chg="mod">
          <ac:chgData name="Christian Gasser" userId="dce42987-8c4b-417a-bbba-f94ba84d6778" providerId="ADAL" clId="{51496374-669B-ED46-B820-63A0E790CFA1}" dt="2022-11-02T06:29:41.545" v="891" actId="20577"/>
          <ac:spMkLst>
            <pc:docMk/>
            <pc:sldMk cId="2599015806" sldId="312"/>
            <ac:spMk id="2" creationId="{081BB80B-0ABD-247F-ABBE-49980F47ACBD}"/>
          </ac:spMkLst>
        </pc:spChg>
        <pc:spChg chg="mod">
          <ac:chgData name="Christian Gasser" userId="dce42987-8c4b-417a-bbba-f94ba84d6778" providerId="ADAL" clId="{51496374-669B-ED46-B820-63A0E790CFA1}" dt="2022-11-02T06:53:56.319" v="2006" actId="20577"/>
          <ac:spMkLst>
            <pc:docMk/>
            <pc:sldMk cId="2599015806" sldId="312"/>
            <ac:spMk id="3" creationId="{86F2E8B1-A890-7B9A-ED09-FBC26DE5261E}"/>
          </ac:spMkLst>
        </pc:spChg>
      </pc:sldChg>
      <pc:sldMasterChg chg="delSldLayout">
        <pc:chgData name="Christian Gasser" userId="dce42987-8c4b-417a-bbba-f94ba84d6778" providerId="ADAL" clId="{51496374-669B-ED46-B820-63A0E790CFA1}" dt="2022-11-01T19:10:09.429" v="14" actId="2696"/>
        <pc:sldMasterMkLst>
          <pc:docMk/>
          <pc:sldMasterMk cId="3992328832" sldId="2147483672"/>
        </pc:sldMasterMkLst>
        <pc:sldLayoutChg chg="del">
          <pc:chgData name="Christian Gasser" userId="dce42987-8c4b-417a-bbba-f94ba84d6778" providerId="ADAL" clId="{51496374-669B-ED46-B820-63A0E790CFA1}" dt="2022-11-01T19:09:36.793" v="12" actId="2696"/>
          <pc:sldLayoutMkLst>
            <pc:docMk/>
            <pc:sldMasterMk cId="3992328832" sldId="2147483672"/>
            <pc:sldLayoutMk cId="2113802619" sldId="2147483693"/>
          </pc:sldLayoutMkLst>
        </pc:sldLayoutChg>
        <pc:sldLayoutChg chg="del">
          <pc:chgData name="Christian Gasser" userId="dce42987-8c4b-417a-bbba-f94ba84d6778" providerId="ADAL" clId="{51496374-669B-ED46-B820-63A0E790CFA1}" dt="2022-11-01T19:10:09.429" v="14" actId="2696"/>
          <pc:sldLayoutMkLst>
            <pc:docMk/>
            <pc:sldMasterMk cId="3992328832" sldId="2147483672"/>
            <pc:sldLayoutMk cId="3073559700" sldId="2147483693"/>
          </pc:sldLayoutMkLst>
        </pc:sldLayoutChg>
      </pc:sldMasterChg>
    </pc:docChg>
  </pc:docChgLst>
  <pc:docChgLst>
    <pc:chgData name="Helle Mørch" userId="848cd59e-e3ad-4a35-820e-c223e7918204" providerId="ADAL" clId="{1D37A13D-A08B-456F-BF1D-9BD91B4B0A1F}"/>
    <pc:docChg chg="undo custSel addSld delSld modSld sldOrd">
      <pc:chgData name="Helle Mørch" userId="848cd59e-e3ad-4a35-820e-c223e7918204" providerId="ADAL" clId="{1D37A13D-A08B-456F-BF1D-9BD91B4B0A1F}" dt="2022-11-02T09:08:03.747" v="1313" actId="20577"/>
      <pc:docMkLst>
        <pc:docMk/>
      </pc:docMkLst>
      <pc:sldChg chg="modSp add del">
        <pc:chgData name="Helle Mørch" userId="848cd59e-e3ad-4a35-820e-c223e7918204" providerId="ADAL" clId="{1D37A13D-A08B-456F-BF1D-9BD91B4B0A1F}" dt="2022-11-02T09:04:22.663" v="1130" actId="14100"/>
        <pc:sldMkLst>
          <pc:docMk/>
          <pc:sldMk cId="4176248329" sldId="298"/>
        </pc:sldMkLst>
        <pc:spChg chg="mod">
          <ac:chgData name="Helle Mørch" userId="848cd59e-e3ad-4a35-820e-c223e7918204" providerId="ADAL" clId="{1D37A13D-A08B-456F-BF1D-9BD91B4B0A1F}" dt="2022-11-02T09:03:40.965" v="1122" actId="20577"/>
          <ac:spMkLst>
            <pc:docMk/>
            <pc:sldMk cId="4176248329" sldId="298"/>
            <ac:spMk id="32" creationId="{28EEA5E5-89B3-D442-87F9-28CBD84E7F08}"/>
          </ac:spMkLst>
        </pc:spChg>
        <pc:spChg chg="mod">
          <ac:chgData name="Helle Mørch" userId="848cd59e-e3ad-4a35-820e-c223e7918204" providerId="ADAL" clId="{1D37A13D-A08B-456F-BF1D-9BD91B4B0A1F}" dt="2022-11-02T09:03:34.758" v="1119" actId="6549"/>
          <ac:spMkLst>
            <pc:docMk/>
            <pc:sldMk cId="4176248329" sldId="298"/>
            <ac:spMk id="39" creationId="{28EEA5E5-89B3-D442-87F9-28CBD84E7F08}"/>
          </ac:spMkLst>
        </pc:spChg>
        <pc:spChg chg="mod">
          <ac:chgData name="Helle Mørch" userId="848cd59e-e3ad-4a35-820e-c223e7918204" providerId="ADAL" clId="{1D37A13D-A08B-456F-BF1D-9BD91B4B0A1F}" dt="2022-11-02T09:02:02.756" v="1108" actId="403"/>
          <ac:spMkLst>
            <pc:docMk/>
            <pc:sldMk cId="4176248329" sldId="298"/>
            <ac:spMk id="41" creationId="{28EEA5E5-89B3-D442-87F9-28CBD84E7F08}"/>
          </ac:spMkLst>
        </pc:spChg>
        <pc:spChg chg="mod">
          <ac:chgData name="Helle Mørch" userId="848cd59e-e3ad-4a35-820e-c223e7918204" providerId="ADAL" clId="{1D37A13D-A08B-456F-BF1D-9BD91B4B0A1F}" dt="2022-11-02T09:02:15.685" v="1109" actId="403"/>
          <ac:spMkLst>
            <pc:docMk/>
            <pc:sldMk cId="4176248329" sldId="298"/>
            <ac:spMk id="43" creationId="{FC9D4327-1BCA-4E74-AB65-DB87BABB354A}"/>
          </ac:spMkLst>
        </pc:spChg>
        <pc:spChg chg="mod">
          <ac:chgData name="Helle Mørch" userId="848cd59e-e3ad-4a35-820e-c223e7918204" providerId="ADAL" clId="{1D37A13D-A08B-456F-BF1D-9BD91B4B0A1F}" dt="2022-11-02T09:04:20.398" v="1129" actId="14100"/>
          <ac:spMkLst>
            <pc:docMk/>
            <pc:sldMk cId="4176248329" sldId="298"/>
            <ac:spMk id="47" creationId="{28EEA5E5-89B3-D442-87F9-28CBD84E7F08}"/>
          </ac:spMkLst>
        </pc:spChg>
        <pc:spChg chg="mod">
          <ac:chgData name="Helle Mørch" userId="848cd59e-e3ad-4a35-820e-c223e7918204" providerId="ADAL" clId="{1D37A13D-A08B-456F-BF1D-9BD91B4B0A1F}" dt="2022-11-02T09:02:44.606" v="1114" actId="403"/>
          <ac:spMkLst>
            <pc:docMk/>
            <pc:sldMk cId="4176248329" sldId="298"/>
            <ac:spMk id="48" creationId="{3B8E0ADF-C8F2-4364-9510-7D273AB1E1BF}"/>
          </ac:spMkLst>
        </pc:spChg>
        <pc:spChg chg="mod">
          <ac:chgData name="Helle Mørch" userId="848cd59e-e3ad-4a35-820e-c223e7918204" providerId="ADAL" clId="{1D37A13D-A08B-456F-BF1D-9BD91B4B0A1F}" dt="2022-11-02T09:02:39.093" v="1113" actId="14100"/>
          <ac:spMkLst>
            <pc:docMk/>
            <pc:sldMk cId="4176248329" sldId="298"/>
            <ac:spMk id="49" creationId="{F54AA8F6-DFF2-EE4C-AC1B-1AC860368454}"/>
          </ac:spMkLst>
        </pc:spChg>
        <pc:spChg chg="mod">
          <ac:chgData name="Helle Mørch" userId="848cd59e-e3ad-4a35-820e-c223e7918204" providerId="ADAL" clId="{1D37A13D-A08B-456F-BF1D-9BD91B4B0A1F}" dt="2022-11-02T09:03:26.079" v="1118" actId="6549"/>
          <ac:spMkLst>
            <pc:docMk/>
            <pc:sldMk cId="4176248329" sldId="298"/>
            <ac:spMk id="52" creationId="{28EEA5E5-89B3-D442-87F9-28CBD84E7F08}"/>
          </ac:spMkLst>
        </pc:spChg>
        <pc:spChg chg="mod">
          <ac:chgData name="Helle Mørch" userId="848cd59e-e3ad-4a35-820e-c223e7918204" providerId="ADAL" clId="{1D37A13D-A08B-456F-BF1D-9BD91B4B0A1F}" dt="2022-11-02T09:03:21.158" v="1117" actId="6549"/>
          <ac:spMkLst>
            <pc:docMk/>
            <pc:sldMk cId="4176248329" sldId="298"/>
            <ac:spMk id="53" creationId="{28EEA5E5-89B3-D442-87F9-28CBD84E7F08}"/>
          </ac:spMkLst>
        </pc:spChg>
        <pc:spChg chg="mod">
          <ac:chgData name="Helle Mørch" userId="848cd59e-e3ad-4a35-820e-c223e7918204" providerId="ADAL" clId="{1D37A13D-A08B-456F-BF1D-9BD91B4B0A1F}" dt="2022-11-02T09:04:22.663" v="1130" actId="14100"/>
          <ac:spMkLst>
            <pc:docMk/>
            <pc:sldMk cId="4176248329" sldId="298"/>
            <ac:spMk id="56" creationId="{28EEA5E5-89B3-D442-87F9-28CBD84E7F08}"/>
          </ac:spMkLst>
        </pc:spChg>
        <pc:spChg chg="mod">
          <ac:chgData name="Helle Mørch" userId="848cd59e-e3ad-4a35-820e-c223e7918204" providerId="ADAL" clId="{1D37A13D-A08B-456F-BF1D-9BD91B4B0A1F}" dt="2022-11-02T09:02:56.221" v="1116" actId="403"/>
          <ac:spMkLst>
            <pc:docMk/>
            <pc:sldMk cId="4176248329" sldId="298"/>
            <ac:spMk id="57" creationId="{EE255891-E0B8-4E85-97A0-058563370EC2}"/>
          </ac:spMkLst>
        </pc:spChg>
        <pc:spChg chg="mod">
          <ac:chgData name="Helle Mørch" userId="848cd59e-e3ad-4a35-820e-c223e7918204" providerId="ADAL" clId="{1D37A13D-A08B-456F-BF1D-9BD91B4B0A1F}" dt="2022-11-02T09:02:53.086" v="1115" actId="403"/>
          <ac:spMkLst>
            <pc:docMk/>
            <pc:sldMk cId="4176248329" sldId="298"/>
            <ac:spMk id="66" creationId="{A3D0BE8C-3710-4EE4-8D75-A2A292DD0E5B}"/>
          </ac:spMkLst>
        </pc:spChg>
        <pc:spChg chg="mod">
          <ac:chgData name="Helle Mørch" userId="848cd59e-e3ad-4a35-820e-c223e7918204" providerId="ADAL" clId="{1D37A13D-A08B-456F-BF1D-9BD91B4B0A1F}" dt="2022-11-02T09:02:53.086" v="1115" actId="403"/>
          <ac:spMkLst>
            <pc:docMk/>
            <pc:sldMk cId="4176248329" sldId="298"/>
            <ac:spMk id="67" creationId="{692E4725-4202-40A5-98C4-595D60B93FA7}"/>
          </ac:spMkLst>
        </pc:spChg>
      </pc:sldChg>
      <pc:sldChg chg="modSp ord">
        <pc:chgData name="Helle Mørch" userId="848cd59e-e3ad-4a35-820e-c223e7918204" providerId="ADAL" clId="{1D37A13D-A08B-456F-BF1D-9BD91B4B0A1F}" dt="2022-11-02T09:08:03.747" v="1313" actId="20577"/>
        <pc:sldMkLst>
          <pc:docMk/>
          <pc:sldMk cId="3206232524" sldId="309"/>
        </pc:sldMkLst>
        <pc:spChg chg="mod">
          <ac:chgData name="Helle Mørch" userId="848cd59e-e3ad-4a35-820e-c223e7918204" providerId="ADAL" clId="{1D37A13D-A08B-456F-BF1D-9BD91B4B0A1F}" dt="2022-11-02T09:01:13.530" v="1083" actId="20577"/>
          <ac:spMkLst>
            <pc:docMk/>
            <pc:sldMk cId="3206232524" sldId="309"/>
            <ac:spMk id="2" creationId="{782BD55A-8A80-2D2B-C946-4B79B7A2C26D}"/>
          </ac:spMkLst>
        </pc:spChg>
        <pc:spChg chg="mod">
          <ac:chgData name="Helle Mørch" userId="848cd59e-e3ad-4a35-820e-c223e7918204" providerId="ADAL" clId="{1D37A13D-A08B-456F-BF1D-9BD91B4B0A1F}" dt="2022-11-02T09:08:03.747" v="1313" actId="20577"/>
          <ac:spMkLst>
            <pc:docMk/>
            <pc:sldMk cId="3206232524" sldId="309"/>
            <ac:spMk id="7" creationId="{5E57BE59-C0AC-1271-4B4B-1878E738AAC1}"/>
          </ac:spMkLst>
        </pc:spChg>
      </pc:sldChg>
      <pc:sldMasterChg chg="delSldLayout">
        <pc:chgData name="Helle Mørch" userId="848cd59e-e3ad-4a35-820e-c223e7918204" providerId="ADAL" clId="{1D37A13D-A08B-456F-BF1D-9BD91B4B0A1F}" dt="2022-11-02T07:42:52.643" v="39" actId="2696"/>
        <pc:sldMasterMkLst>
          <pc:docMk/>
          <pc:sldMasterMk cId="3992328832" sldId="2147483672"/>
        </pc:sldMasterMkLst>
        <pc:sldLayoutChg chg="del">
          <pc:chgData name="Helle Mørch" userId="848cd59e-e3ad-4a35-820e-c223e7918204" providerId="ADAL" clId="{1D37A13D-A08B-456F-BF1D-9BD91B4B0A1F}" dt="2022-11-02T07:42:52.643" v="39" actId="2696"/>
          <pc:sldLayoutMkLst>
            <pc:docMk/>
            <pc:sldMasterMk cId="3992328832" sldId="2147483672"/>
            <pc:sldLayoutMk cId="453046378" sldId="2147483693"/>
          </pc:sldLayoutMkLst>
        </pc:sldLayoutChg>
      </pc:sldMasterChg>
    </pc:docChg>
  </pc:docChgLst>
  <pc:docChgLst>
    <pc:chgData name="Helle Mørch" userId="S::helm@dksund.dk::848cd59e-e3ad-4a35-820e-c223e7918204" providerId="AD" clId="Web-{645FA10F-A724-2B34-5B9C-DF92A6EEDE01}"/>
    <pc:docChg chg="modSld">
      <pc:chgData name="Helle Mørch" userId="S::helm@dksund.dk::848cd59e-e3ad-4a35-820e-c223e7918204" providerId="AD" clId="Web-{645FA10F-A724-2B34-5B9C-DF92A6EEDE01}" dt="2022-11-02T07:28:14.833" v="6"/>
      <pc:docMkLst>
        <pc:docMk/>
      </pc:docMkLst>
      <pc:sldChg chg="addSp delSp modSp">
        <pc:chgData name="Helle Mørch" userId="S::helm@dksund.dk::848cd59e-e3ad-4a35-820e-c223e7918204" providerId="AD" clId="Web-{645FA10F-A724-2B34-5B9C-DF92A6EEDE01}" dt="2022-11-02T07:28:14.833" v="6"/>
        <pc:sldMkLst>
          <pc:docMk/>
          <pc:sldMk cId="3206232524" sldId="309"/>
        </pc:sldMkLst>
        <pc:spChg chg="del">
          <ac:chgData name="Helle Mørch" userId="S::helm@dksund.dk::848cd59e-e3ad-4a35-820e-c223e7918204" providerId="AD" clId="Web-{645FA10F-A724-2B34-5B9C-DF92A6EEDE01}" dt="2022-11-02T07:27:13.943" v="0"/>
          <ac:spMkLst>
            <pc:docMk/>
            <pc:sldMk cId="3206232524" sldId="309"/>
            <ac:spMk id="3" creationId="{85D15E36-3318-F2DD-A9AB-CB3D00BA4074}"/>
          </ac:spMkLst>
        </pc:spChg>
        <pc:spChg chg="add del mod">
          <ac:chgData name="Helle Mørch" userId="S::helm@dksund.dk::848cd59e-e3ad-4a35-820e-c223e7918204" providerId="AD" clId="Web-{645FA10F-A724-2B34-5B9C-DF92A6EEDE01}" dt="2022-11-02T07:28:14.833" v="6"/>
          <ac:spMkLst>
            <pc:docMk/>
            <pc:sldMk cId="3206232524" sldId="309"/>
            <ac:spMk id="7" creationId="{5E57BE59-C0AC-1271-4B4B-1878E738AAC1}"/>
          </ac:spMkLst>
        </pc:spChg>
        <pc:picChg chg="add del mod ord">
          <ac:chgData name="Helle Mørch" userId="S::helm@dksund.dk::848cd59e-e3ad-4a35-820e-c223e7918204" providerId="AD" clId="Web-{645FA10F-A724-2B34-5B9C-DF92A6EEDE01}" dt="2022-11-02T07:28:06.755" v="4"/>
          <ac:picMkLst>
            <pc:docMk/>
            <pc:sldMk cId="3206232524" sldId="309"/>
            <ac:picMk id="5" creationId="{4205E044-4A64-0B1F-8986-2E1121848750}"/>
          </ac:picMkLst>
        </pc:picChg>
        <pc:picChg chg="add del mod ord">
          <ac:chgData name="Helle Mørch" userId="S::helm@dksund.dk::848cd59e-e3ad-4a35-820e-c223e7918204" providerId="AD" clId="Web-{645FA10F-A724-2B34-5B9C-DF92A6EEDE01}" dt="2022-11-02T07:28:14.833" v="6"/>
          <ac:picMkLst>
            <pc:docMk/>
            <pc:sldMk cId="3206232524" sldId="309"/>
            <ac:picMk id="8" creationId="{E77F9F85-20C0-ECAA-BC71-A3A81FE9FF8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DADBB-2D6E-4CED-8773-C5C011B40448}" type="datetimeFigureOut">
              <a:rPr lang="da-DK" smtClean="0"/>
              <a:t>02.11.2022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7B9B7-D199-4BC8-BB6D-C5FE1373EEE4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44819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7B9B7-D199-4BC8-BB6D-C5FE1373EEE4}" type="slidenum">
              <a:rPr lang="da-DK" smtClean="0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70379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>
              <a:latin typeface="Calibri"/>
              <a:cs typeface="Calibri"/>
            </a:endParaRP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9B94BF-D972-C845-A72D-2C30AF2F8025}" type="slidenum">
              <a:rPr kumimoji="0" lang="da-DK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da-DK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IBM Plex Sans" panose="020B050305020300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1376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led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79976"/>
            <a:ext cx="11808000" cy="467575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Billed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9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08000" cy="467577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800"/>
              <a:t>1,5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673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08000" cy="467577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1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08000" cy="467575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639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08000" cy="467577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140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08000" cy="467577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2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492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79990"/>
            <a:ext cx="11808000" cy="467575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107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reaker/kapitelfo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/>
          <p:cNvSpPr/>
          <p:nvPr userDrawn="1"/>
        </p:nvSpPr>
        <p:spPr>
          <a:xfrm>
            <a:off x="180000" y="180000"/>
            <a:ext cx="11808000" cy="615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000"/>
              </a:lnSpc>
            </a:pPr>
            <a:endParaRPr lang="da-DK" sz="4000">
              <a:latin typeface="+mj-lt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1709740"/>
            <a:ext cx="10710000" cy="1751216"/>
          </a:xfrm>
        </p:spPr>
        <p:txBody>
          <a:bodyPr anchor="b"/>
          <a:lstStyle>
            <a:lvl1pPr>
              <a:lnSpc>
                <a:spcPts val="4000"/>
              </a:lnSpc>
              <a:defRPr sz="4000" baseline="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 hasCustomPrompt="1"/>
          </p:nvPr>
        </p:nvSpPr>
        <p:spPr>
          <a:xfrm>
            <a:off x="540000" y="3726430"/>
            <a:ext cx="10710000" cy="1264266"/>
          </a:xfr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None/>
              <a:defRPr sz="200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tilføje undertitel</a:t>
            </a:r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/>
          <a:lstStyle/>
          <a:p>
            <a:fld id="{AF7BF57D-1627-4937-B5D8-DC37BB059AC7}" type="slidenum">
              <a:rPr lang="da-DK" smtClean="0"/>
              <a:t>‹#›</a:t>
            </a:fld>
            <a:endParaRPr lang="da-DK"/>
          </a:p>
        </p:txBody>
      </p:sp>
      <p:grpSp>
        <p:nvGrpSpPr>
          <p:cNvPr id="5" name="Gruppe 4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16" name="Lige forbindelse 15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Lige forbindelse 16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Billede 1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9191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692000" cy="468000"/>
          </a:xfrm>
        </p:spPr>
        <p:txBody>
          <a:bodyPr/>
          <a:lstStyle>
            <a:lvl1pPr>
              <a:defRPr/>
            </a:lvl1pPr>
          </a:lstStyle>
          <a:p>
            <a:r>
              <a:rPr lang="da-DK"/>
              <a:t>Klik for at tilføje overskrift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540000" y="1512000"/>
            <a:ext cx="10692000" cy="4500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AF7BF57D-1627-4937-B5D8-DC37BB059AC7}" type="slidenum">
              <a:rPr lang="da-DK" smtClean="0"/>
              <a:pPr/>
              <a:t>‹#›</a:t>
            </a:fld>
            <a:endParaRPr lang="da-DK"/>
          </a:p>
        </p:txBody>
      </p:sp>
      <p:grpSp>
        <p:nvGrpSpPr>
          <p:cNvPr id="9" name="Gruppe 8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10" name="Lige forbindelse 9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Lige forbindelse 10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2" name="Billede 11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4264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1070000" cy="468000"/>
          </a:xfrm>
        </p:spPr>
        <p:txBody>
          <a:bodyPr/>
          <a:lstStyle>
            <a:lvl1pPr>
              <a:defRPr/>
            </a:lvl1pPr>
          </a:lstStyle>
          <a:p>
            <a:r>
              <a:rPr lang="da-DK"/>
              <a:t>Klik for at tilføje overskrift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 hasCustomPrompt="1"/>
          </p:nvPr>
        </p:nvSpPr>
        <p:spPr>
          <a:xfrm>
            <a:off x="540000" y="1512000"/>
            <a:ext cx="5346000" cy="4500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 hasCustomPrompt="1"/>
          </p:nvPr>
        </p:nvSpPr>
        <p:spPr>
          <a:xfrm>
            <a:off x="6265718" y="1512000"/>
            <a:ext cx="5344282" cy="45000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grpSp>
        <p:nvGrpSpPr>
          <p:cNvPr id="10" name="Gruppe 9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11" name="Lige forbindelse 10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Lige forbindelse 11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Billede 1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  <p:sp>
        <p:nvSpPr>
          <p:cNvPr id="5" name="Pladsholder til slidenumm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58356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1070000" cy="468000"/>
          </a:xfrm>
        </p:spPr>
        <p:txBody>
          <a:bodyPr/>
          <a:lstStyle>
            <a:lvl1pPr>
              <a:defRPr/>
            </a:lvl1pPr>
          </a:lstStyle>
          <a:p>
            <a:r>
              <a:rPr lang="da-DK"/>
              <a:t>Klik for at tilføje overskrift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 hasCustomPrompt="1"/>
          </p:nvPr>
        </p:nvSpPr>
        <p:spPr>
          <a:xfrm>
            <a:off x="540000" y="1512000"/>
            <a:ext cx="5346000" cy="332826"/>
          </a:xfrm>
        </p:spPr>
        <p:txBody>
          <a:bodyPr anchor="t" anchorCtr="0"/>
          <a:lstStyle>
            <a:lvl1pPr marL="0" indent="0">
              <a:lnSpc>
                <a:spcPts val="22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a-DK"/>
              <a:t>Klik for at tilføje overskrift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 hasCustomPrompt="1"/>
          </p:nvPr>
        </p:nvSpPr>
        <p:spPr>
          <a:xfrm>
            <a:off x="540000" y="2052000"/>
            <a:ext cx="5346000" cy="3960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6267600" y="1512000"/>
            <a:ext cx="5346000" cy="332826"/>
          </a:xfrm>
        </p:spPr>
        <p:txBody>
          <a:bodyPr anchor="t" anchorCtr="0"/>
          <a:lstStyle>
            <a:lvl1pPr marL="0" indent="0">
              <a:lnSpc>
                <a:spcPts val="22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a-DK"/>
              <a:t>Klik for at tilføje overskrift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 hasCustomPrompt="1"/>
          </p:nvPr>
        </p:nvSpPr>
        <p:spPr>
          <a:xfrm>
            <a:off x="6267600" y="2052000"/>
            <a:ext cx="5346000" cy="3960000"/>
          </a:xfrm>
        </p:spPr>
        <p:txBody>
          <a:bodyPr/>
          <a:lstStyle/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9" name="Pladsholder til sli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t>‹#›</a:t>
            </a:fld>
            <a:endParaRPr lang="da-DK"/>
          </a:p>
        </p:txBody>
      </p:sp>
      <p:grpSp>
        <p:nvGrpSpPr>
          <p:cNvPr id="12" name="Gruppe 11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13" name="Lige forbindelse 12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Lige forbindelse 13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" name="Billede 14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02369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692000" cy="468000"/>
          </a:xfrm>
        </p:spPr>
        <p:txBody>
          <a:bodyPr/>
          <a:lstStyle>
            <a:lvl1pPr>
              <a:defRPr/>
            </a:lvl1pPr>
          </a:lstStyle>
          <a:p>
            <a:r>
              <a:rPr lang="da-DK"/>
              <a:t>Klik for at tilføje tekst</a:t>
            </a:r>
          </a:p>
        </p:txBody>
      </p:sp>
      <p:grpSp>
        <p:nvGrpSpPr>
          <p:cNvPr id="8" name="Gruppe 7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9" name="Lige forbindelse 8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Lige forbindelse 9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Billede 10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  <p:sp>
        <p:nvSpPr>
          <p:cNvPr id="3" name="Pladsholder til slidenumm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3634645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pe 6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8" name="Lige forbindelse 7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Lige forbindelse 8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Billede 9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  <p:sp>
        <p:nvSpPr>
          <p:cNvPr id="2" name="Pladsholder til slidenumm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693420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Afslutnings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80000" y="180000"/>
            <a:ext cx="11808000" cy="651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cxnSp>
        <p:nvCxnSpPr>
          <p:cNvPr id="6" name="Lige forbindelse 5"/>
          <p:cNvCxnSpPr/>
          <p:nvPr userDrawn="1"/>
        </p:nvCxnSpPr>
        <p:spPr>
          <a:xfrm>
            <a:off x="9497459" y="540000"/>
            <a:ext cx="0" cy="1764000"/>
          </a:xfrm>
          <a:prstGeom prst="line">
            <a:avLst/>
          </a:prstGeom>
          <a:ln w="381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Lige forbindelse 8"/>
          <p:cNvCxnSpPr/>
          <p:nvPr userDrawn="1"/>
        </p:nvCxnSpPr>
        <p:spPr>
          <a:xfrm>
            <a:off x="9497459" y="951888"/>
            <a:ext cx="0" cy="1512000"/>
          </a:xfrm>
          <a:prstGeom prst="line">
            <a:avLst/>
          </a:prstGeom>
          <a:ln w="381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kstfelt 1"/>
          <p:cNvSpPr txBox="1"/>
          <p:nvPr userDrawn="1"/>
        </p:nvSpPr>
        <p:spPr>
          <a:xfrm>
            <a:off x="9767223" y="1425401"/>
            <a:ext cx="1903401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da-DK" sz="1000">
                <a:solidFill>
                  <a:schemeClr val="tx2"/>
                </a:solidFill>
                <a:latin typeface="+mj-lt"/>
              </a:rPr>
              <a:t>Sundhedsdatastyrelsen </a:t>
            </a:r>
          </a:p>
          <a:p>
            <a:pPr>
              <a:lnSpc>
                <a:spcPts val="1200"/>
              </a:lnSpc>
            </a:pPr>
            <a:r>
              <a:rPr lang="da-DK" sz="1000">
                <a:solidFill>
                  <a:schemeClr val="tx2"/>
                </a:solidFill>
                <a:latin typeface="+mj-lt"/>
              </a:rPr>
              <a:t>Ørestads Boulevard 5 </a:t>
            </a:r>
          </a:p>
          <a:p>
            <a:pPr>
              <a:lnSpc>
                <a:spcPts val="1200"/>
              </a:lnSpc>
            </a:pPr>
            <a:r>
              <a:rPr lang="da-DK" sz="1000">
                <a:solidFill>
                  <a:schemeClr val="tx2"/>
                </a:solidFill>
                <a:latin typeface="+mj-lt"/>
              </a:rPr>
              <a:t>2300 København S</a:t>
            </a:r>
          </a:p>
          <a:p>
            <a:pPr>
              <a:lnSpc>
                <a:spcPts val="1200"/>
              </a:lnSpc>
            </a:pPr>
            <a:endParaRPr lang="da-DK" sz="1000">
              <a:solidFill>
                <a:schemeClr val="tx2"/>
              </a:solidFill>
              <a:latin typeface="+mj-lt"/>
            </a:endParaRPr>
          </a:p>
          <a:p>
            <a:pPr>
              <a:lnSpc>
                <a:spcPts val="1200"/>
              </a:lnSpc>
            </a:pPr>
            <a:r>
              <a:rPr lang="da-DK" sz="1000">
                <a:solidFill>
                  <a:schemeClr val="tx2"/>
                </a:solidFill>
                <a:latin typeface="+mj-lt"/>
              </a:rPr>
              <a:t>T:</a:t>
            </a:r>
            <a:r>
              <a:rPr lang="da-DK" sz="1000" baseline="0">
                <a:solidFill>
                  <a:schemeClr val="tx2"/>
                </a:solidFill>
                <a:latin typeface="+mj-lt"/>
              </a:rPr>
              <a:t>  +45 7221 6800</a:t>
            </a:r>
          </a:p>
          <a:p>
            <a:pPr>
              <a:lnSpc>
                <a:spcPts val="1200"/>
              </a:lnSpc>
            </a:pPr>
            <a:r>
              <a:rPr lang="da-DK" sz="1000" baseline="0">
                <a:solidFill>
                  <a:schemeClr val="tx2"/>
                </a:solidFill>
                <a:latin typeface="+mj-lt"/>
              </a:rPr>
              <a:t>E:  kontakt@sundshedsdata.dk</a:t>
            </a:r>
            <a:endParaRPr lang="da-DK" sz="1000">
              <a:solidFill>
                <a:schemeClr val="tx2"/>
              </a:solidFill>
              <a:latin typeface="+mj-lt"/>
            </a:endParaRPr>
          </a:p>
          <a:p>
            <a:pPr>
              <a:lnSpc>
                <a:spcPts val="1200"/>
              </a:lnSpc>
            </a:pPr>
            <a:r>
              <a:rPr lang="da-DK" sz="1000">
                <a:solidFill>
                  <a:schemeClr val="tx2"/>
                </a:solidFill>
                <a:latin typeface="+mj-lt"/>
              </a:rPr>
              <a:t>W: sundhedsdata.dk</a:t>
            </a:r>
          </a:p>
          <a:p>
            <a:pPr>
              <a:lnSpc>
                <a:spcPts val="1200"/>
              </a:lnSpc>
            </a:pPr>
            <a:endParaRPr lang="da-DK" sz="100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8" name="Billed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063" y="54000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1178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Hvid 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aggrund"/>
          <p:cNvSpPr/>
          <p:nvPr userDrawn="1"/>
        </p:nvSpPr>
        <p:spPr bwMode="auto">
          <a:xfrm>
            <a:off x="1838" y="0"/>
            <a:ext cx="12190161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sz="17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77A8AC-F640-4960-ADC6-30AC3801C4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/>
              <a:t>Klik her for at tilføje titel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  <a:prstGeom prst="rect">
            <a:avLst/>
          </a:prstGeom>
        </p:spPr>
        <p:txBody>
          <a:bodyPr/>
          <a:lstStyle>
            <a:lvl1pPr>
              <a:defRPr>
                <a:noFill/>
              </a:defRPr>
            </a:lvl1pPr>
          </a:lstStyle>
          <a:p>
            <a:fld id="{ED5F2DD1-FF2E-4A6A-A9E9-8BE1BCFC17F4}" type="datetime1">
              <a:rPr lang="da-DK" smtClean="0"/>
              <a:pPr/>
              <a:t>02.11.2022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  <a:prstGeom prst="rect">
            <a:avLst/>
          </a:prstGeo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  <a:prstGeom prst="rect">
            <a:avLst/>
          </a:prstGeom>
        </p:spPr>
        <p:txBody>
          <a:bodyPr/>
          <a:lstStyle>
            <a:lvl1pPr>
              <a:defRPr>
                <a:noFill/>
              </a:defRPr>
            </a:lvl1pPr>
          </a:lstStyle>
          <a:p>
            <a:fld id="{1E80101F-5742-4645-B1C0-D6AFABF6C92F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50344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540000" y="540000"/>
            <a:ext cx="11070000" cy="468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a-DK"/>
              <a:t>Klik for at tilføje overskrift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540000" y="1512000"/>
            <a:ext cx="11070000" cy="45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80000" y="6426000"/>
            <a:ext cx="720000" cy="252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1100">
                <a:solidFill>
                  <a:srgbClr val="9FADB5"/>
                </a:solidFill>
                <a:latin typeface="+mj-lt"/>
              </a:defRPr>
            </a:lvl1pPr>
          </a:lstStyle>
          <a:p>
            <a:fld id="{AF7BF57D-1627-4937-B5D8-DC37BB059AC7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92328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2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75" r:id="rId8"/>
    <p:sldLayoutId id="2147483674" r:id="rId9"/>
    <p:sldLayoutId id="2147483676" r:id="rId10"/>
    <p:sldLayoutId id="2147483677" r:id="rId11"/>
    <p:sldLayoutId id="2147483678" r:id="rId12"/>
    <p:sldLayoutId id="2147483679" r:id="rId13"/>
    <p:sldLayoutId id="2147483685" r:id="rId14"/>
    <p:sldLayoutId id="2147483693" r:id="rId15"/>
  </p:sldLayoutIdLst>
  <p:hf hdr="0" ftr="0" dt="0"/>
  <p:txStyles>
    <p:titleStyle>
      <a:lvl1pPr algn="l" defTabSz="685800" rtl="0" eaLnBrk="1" latinLnBrk="0" hangingPunct="1">
        <a:lnSpc>
          <a:spcPts val="3000"/>
        </a:lnSpc>
        <a:spcBef>
          <a:spcPct val="0"/>
        </a:spcBef>
        <a:buNone/>
        <a:defRPr sz="3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88000" indent="-288000" algn="l" defTabSz="685800" rtl="0" eaLnBrk="1" latinLnBrk="0" hangingPunct="1">
        <a:lnSpc>
          <a:spcPts val="2000"/>
        </a:lnSpc>
        <a:spcBef>
          <a:spcPts val="750"/>
        </a:spcBef>
        <a:buClr>
          <a:schemeClr val="accent6"/>
        </a:buClr>
        <a:buFontTx/>
        <a:buBlip>
          <a:blip r:embed="rId17"/>
        </a:buBlip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30225" indent="-225425" algn="l" defTabSz="685800" rtl="0" eaLnBrk="1" latinLnBrk="0" hangingPunct="1">
        <a:lnSpc>
          <a:spcPts val="18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27075" indent="-206375" algn="l" defTabSz="685800" rtl="0" eaLnBrk="1" latinLnBrk="0" hangingPunct="1">
        <a:lnSpc>
          <a:spcPts val="16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96850" algn="l" defTabSz="685800" rtl="0" eaLnBrk="1" latinLnBrk="0" hangingPunct="1">
        <a:lnSpc>
          <a:spcPts val="16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20775" indent="-206375" algn="l" defTabSz="685800" rtl="0" eaLnBrk="1" latinLnBrk="0" hangingPunct="1">
        <a:lnSpc>
          <a:spcPts val="1600"/>
        </a:lnSpc>
        <a:spcBef>
          <a:spcPts val="375"/>
        </a:spcBef>
        <a:buFont typeface="Arial" panose="020B0604020202020204" pitchFamily="34" charset="0"/>
        <a:buChar char="•"/>
        <a:tabLst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spop.dk/pages/viewpage.action?pageId=183894059" TargetMode="External"/><Relationship Id="rId3" Type="http://schemas.openxmlformats.org/officeDocument/2006/relationships/hyperlink" Target="https://www.nemlog-in.dk/vejledningertiltestmiljo" TargetMode="External"/><Relationship Id="rId7" Type="http://schemas.openxmlformats.org/officeDocument/2006/relationships/hyperlink" Target="https://www.nspop.dk/pages/viewpage.action?pageId=179668547" TargetMode="External"/><Relationship Id="rId2" Type="http://schemas.openxmlformats.org/officeDocument/2006/relationships/hyperlink" Target="https://migrering.nemlog-in.dk/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www.nspop.dk/display/KLMIDNLIN3/Testdata" TargetMode="External"/><Relationship Id="rId5" Type="http://schemas.openxmlformats.org/officeDocument/2006/relationships/hyperlink" Target="https://www.nspop.dk/display/KLMIDNLIN3/Teknisk+overblik+til+anvendere" TargetMode="External"/><Relationship Id="rId4" Type="http://schemas.openxmlformats.org/officeDocument/2006/relationships/hyperlink" Target="https://www.nspop.dk/display/KLMIDNLIN3/" TargetMode="External"/><Relationship Id="rId9" Type="http://schemas.openxmlformats.org/officeDocument/2006/relationships/hyperlink" Target="https://www.nspop.dk/pages/viewpage.action?pageId=181536572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/>
              <a:t>Overgang til MitID/NemLog-in3/OCES3 –  </a:t>
            </a:r>
            <a:br>
              <a:rPr lang="da-DK"/>
            </a:br>
            <a:r>
              <a:rPr lang="da-DK"/>
              <a:t>FMK teknikermøde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a-DK"/>
              <a:t>2. november 2022</a:t>
            </a:r>
          </a:p>
        </p:txBody>
      </p:sp>
    </p:spTree>
    <p:extLst>
      <p:ext uri="{BB962C8B-B14F-4D97-AF65-F5344CB8AC3E}">
        <p14:creationId xmlns:p14="http://schemas.microsoft.com/office/powerpoint/2010/main" val="365515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0B4A6-1C01-C0A5-36D9-A1FF1676D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C2E25-CF5D-FB2A-31BB-A5AC323292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sz="2000"/>
              <a:t>Genbesøg af medarbejder-flows</a:t>
            </a:r>
          </a:p>
          <a:p>
            <a:endParaRPr lang="da-DK" sz="2000"/>
          </a:p>
          <a:p>
            <a:r>
              <a:rPr lang="da-DK" sz="2000"/>
              <a:t>Status for klargøring af den nationale sundheds infrastruktur (NSP, SEB IdP)</a:t>
            </a:r>
          </a:p>
          <a:p>
            <a:endParaRPr lang="da-DK" sz="2000"/>
          </a:p>
          <a:p>
            <a:r>
              <a:rPr lang="da-DK" sz="2000"/>
              <a:t>Dokumentation - ny vejledning til leverandører og anvenderorganisationer</a:t>
            </a:r>
          </a:p>
          <a:p>
            <a:endParaRPr lang="da-DK" sz="2000"/>
          </a:p>
          <a:p>
            <a:r>
              <a:rPr lang="da-DK" sz="2000"/>
              <a:t>Tidsplan for idriftsættelse</a:t>
            </a:r>
          </a:p>
          <a:p>
            <a:endParaRPr lang="da-DK" sz="2000"/>
          </a:p>
          <a:p>
            <a:r>
              <a:rPr lang="da-DK" sz="2000"/>
              <a:t>Bordet rundt: Hvor lang er I kommet med migrering til MitID? </a:t>
            </a:r>
          </a:p>
          <a:p>
            <a:endParaRPr lang="da-DK" sz="2000"/>
          </a:p>
          <a:p>
            <a:endParaRPr lang="da-DK" sz="2000"/>
          </a:p>
          <a:p>
            <a:pPr>
              <a:buFont typeface="Wingdings" pitchFamily="2" charset="2"/>
              <a:buChar char="§"/>
            </a:pPr>
            <a:endParaRPr lang="da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033B9-71C8-F049-B752-27EA40D74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12595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/>
          </a:bodyPr>
          <a:lstStyle/>
          <a:p>
            <a:r>
              <a:rPr lang="da-DK"/>
              <a:t>TO-BE medarbejdervendte fagsystemintegrationer – MitID Erhverv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3</a:t>
            </a:fld>
            <a:endParaRPr lang="da-DK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F86D24-0C9B-9748-A4DA-7450375BB8F4}"/>
              </a:ext>
            </a:extLst>
          </p:cNvPr>
          <p:cNvSpPr txBox="1"/>
          <p:nvPr/>
        </p:nvSpPr>
        <p:spPr>
          <a:xfrm>
            <a:off x="7932524" y="1700349"/>
            <a:ext cx="30996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/>
              <a:t>Autentifikation i NemLog-in (via SEB)</a:t>
            </a:r>
          </a:p>
          <a:p>
            <a:endParaRPr lang="da-DK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5928D5-4052-E34E-AA8B-0379F63E2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00" y="1305295"/>
            <a:ext cx="6587232" cy="488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985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 fontScale="90000"/>
          </a:bodyPr>
          <a:lstStyle/>
          <a:p>
            <a:r>
              <a:rPr lang="da-DK"/>
              <a:t>TO-BE medarbejdervendte fagsystemintegrationer – Lokal IdP (regioner)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4</a:t>
            </a:fld>
            <a:endParaRPr lang="da-DK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F86D24-0C9B-9748-A4DA-7450375BB8F4}"/>
              </a:ext>
            </a:extLst>
          </p:cNvPr>
          <p:cNvSpPr txBox="1"/>
          <p:nvPr/>
        </p:nvSpPr>
        <p:spPr>
          <a:xfrm>
            <a:off x="7932524" y="1700349"/>
            <a:ext cx="30996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/>
              <a:t>Autentifikation i en lokal IdP og egne identifikationsmidler</a:t>
            </a:r>
          </a:p>
          <a:p>
            <a:endParaRPr lang="da-DK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8D2B3C-1425-1243-8526-6D8816D88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019" y="1908283"/>
            <a:ext cx="6738669" cy="361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461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/>
          </a:bodyPr>
          <a:lstStyle/>
          <a:p>
            <a:r>
              <a:rPr lang="da-DK"/>
              <a:t>TO-BE medarbejdervendte fagsystemintegrationer – MOCES3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5</a:t>
            </a:fld>
            <a:endParaRPr lang="da-DK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B93640-9326-DC4D-8BC1-105F7B2CB3E4}"/>
              </a:ext>
            </a:extLst>
          </p:cNvPr>
          <p:cNvSpPr txBox="1"/>
          <p:nvPr/>
        </p:nvSpPr>
        <p:spPr>
          <a:xfrm>
            <a:off x="8344126" y="1916506"/>
            <a:ext cx="28878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/>
              <a:t>OBS: Strengere krav i MOCES3 certifikatpolitikken, herunder beskyttelse af nøgler med 2-faktor</a:t>
            </a:r>
          </a:p>
          <a:p>
            <a:endParaRPr lang="da-DK"/>
          </a:p>
          <a:p>
            <a:r>
              <a:rPr lang="da-DK"/>
              <a:t>OBS: Overgangsløsning – udfases ved overgangen til fase 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C8AA51-CF69-9C49-BA3F-F4B65479A5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999" y="2543654"/>
            <a:ext cx="6822073" cy="2586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120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BB80B-0ABD-247F-ABBE-49980F47A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Status for klargøring af national infrastruktur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F2E8B1-A890-7B9A-ED09-FBC26DE526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sz="2000"/>
              <a:t>Opdaterede NSP komponenter (STS, SOSI-Gateway) klar på TEST1 og TEST2</a:t>
            </a:r>
          </a:p>
          <a:p>
            <a:endParaRPr lang="da-DK" sz="2000"/>
          </a:p>
          <a:p>
            <a:r>
              <a:rPr lang="da-DK" sz="2000" err="1"/>
              <a:t>Seal.net</a:t>
            </a:r>
            <a:r>
              <a:rPr lang="da-DK" sz="2000"/>
              <a:t> og </a:t>
            </a:r>
            <a:r>
              <a:rPr lang="da-DK" sz="2000" err="1"/>
              <a:t>Seal.java</a:t>
            </a:r>
            <a:r>
              <a:rPr lang="da-DK" sz="2000"/>
              <a:t> opdateret til at understøtte de nye flows</a:t>
            </a:r>
          </a:p>
          <a:p>
            <a:endParaRPr lang="da-DK" sz="2000"/>
          </a:p>
          <a:p>
            <a:r>
              <a:rPr lang="da-DK" sz="2000"/>
              <a:t>SEB IdP klar til medarbejdertilslutninger i TEST med autentikation via NemLog-in betatest (MitID Erhverv)</a:t>
            </a:r>
          </a:p>
          <a:p>
            <a:endParaRPr lang="da-DK" sz="2000"/>
          </a:p>
          <a:p>
            <a:r>
              <a:rPr lang="da-DK" sz="2000"/>
              <a:t>Fællesoffentligt: MitID Erhverv tilgængelig i NemLog-in betatest (DevTest4)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F80A87-DD60-BF45-BBA6-E0097B9F4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99015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342E2-AF57-6358-EE78-0CB8A778C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Dokumentation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14640-96DF-2692-C5F6-77756AE02A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512000"/>
            <a:ext cx="11155289" cy="4500000"/>
          </a:xfrm>
        </p:spPr>
        <p:txBody>
          <a:bodyPr/>
          <a:lstStyle/>
          <a:p>
            <a:r>
              <a:rPr lang="da-DK" sz="2000"/>
              <a:t>Fællesoffentligt MitID/NemLog-in3 migreringssite: </a:t>
            </a:r>
            <a:r>
              <a:rPr lang="da-DK" sz="2000">
                <a:hlinkClick r:id="rId2"/>
              </a:rPr>
              <a:t>https://migrering.nemlog-in.dk/</a:t>
            </a:r>
            <a:r>
              <a:rPr lang="da-DK" sz="2000"/>
              <a:t> </a:t>
            </a:r>
          </a:p>
          <a:p>
            <a:endParaRPr lang="da-DK" sz="2000"/>
          </a:p>
          <a:p>
            <a:r>
              <a:rPr lang="da-DK" sz="2000"/>
              <a:t>Vejledninger til MitID/NemLog-in3 testmiljøer: </a:t>
            </a:r>
            <a:r>
              <a:rPr lang="da-DK" sz="2000">
                <a:hlinkClick r:id="rId3"/>
              </a:rPr>
              <a:t>https://www.nemlog-in.dk/vejledningertiltestmiljo</a:t>
            </a:r>
            <a:r>
              <a:rPr lang="da-DK" sz="2000"/>
              <a:t> </a:t>
            </a:r>
          </a:p>
          <a:p>
            <a:endParaRPr lang="da-DK" sz="2000"/>
          </a:p>
          <a:p>
            <a:r>
              <a:rPr lang="da-DK" sz="2000"/>
              <a:t>SDS’ migreringssite for klargøring af MitID/NemLog-in3: </a:t>
            </a:r>
            <a:r>
              <a:rPr lang="da-DK" sz="2000">
                <a:hlinkClick r:id="rId4"/>
              </a:rPr>
              <a:t>https://www.nspop.dk/display/KLMIDNLIN3/</a:t>
            </a:r>
            <a:br>
              <a:rPr lang="da-DK" sz="2000"/>
            </a:br>
            <a:r>
              <a:rPr lang="da-DK" sz="2000"/>
              <a:t> </a:t>
            </a:r>
          </a:p>
          <a:p>
            <a:pPr lvl="1"/>
            <a:r>
              <a:rPr lang="da-DK" sz="1800"/>
              <a:t>Teknisk overblik til anvendere: </a:t>
            </a:r>
            <a:r>
              <a:rPr lang="da-DK" sz="1800">
                <a:hlinkClick r:id="rId5"/>
              </a:rPr>
              <a:t>https://www.nspop.dk/display/KLMIDNLIN3/Teknisk+overblik+til+anvendere</a:t>
            </a:r>
            <a:r>
              <a:rPr lang="da-DK" sz="1800"/>
              <a:t> </a:t>
            </a:r>
          </a:p>
          <a:p>
            <a:pPr lvl="1"/>
            <a:r>
              <a:rPr lang="da-DK" sz="1800"/>
              <a:t>Oprettelse af testdata: </a:t>
            </a:r>
            <a:r>
              <a:rPr lang="da-DK" sz="1800">
                <a:hlinkClick r:id="rId6"/>
              </a:rPr>
              <a:t>https://www.nspop.dk/display/KLMIDNLIN3/Testdata</a:t>
            </a:r>
            <a:r>
              <a:rPr lang="da-DK" sz="1800"/>
              <a:t> </a:t>
            </a:r>
          </a:p>
          <a:p>
            <a:pPr lvl="1"/>
            <a:r>
              <a:rPr lang="da-DK" sz="1800"/>
              <a:t>Hints: Brug af MitID Erhverv: </a:t>
            </a:r>
            <a:r>
              <a:rPr lang="da-DK" sz="1800">
                <a:hlinkClick r:id="rId7"/>
              </a:rPr>
              <a:t>https://www.nspop.dk/pages/viewpage.action?pageId=179668547</a:t>
            </a:r>
            <a:r>
              <a:rPr lang="da-DK" sz="1800"/>
              <a:t> </a:t>
            </a:r>
          </a:p>
          <a:p>
            <a:pPr lvl="1"/>
            <a:r>
              <a:rPr lang="da-DK" sz="1800"/>
              <a:t>Integration til SEB: </a:t>
            </a:r>
            <a:r>
              <a:rPr lang="da-DK" sz="1800">
                <a:hlinkClick r:id="rId8"/>
              </a:rPr>
              <a:t>https://www.nspop.dk/pages/viewpage.action?pageId=183894059</a:t>
            </a:r>
            <a:r>
              <a:rPr lang="da-DK" sz="1800"/>
              <a:t> </a:t>
            </a:r>
          </a:p>
          <a:p>
            <a:pPr marL="304800" lvl="1" indent="0">
              <a:buNone/>
            </a:pPr>
            <a:endParaRPr lang="da-DK" sz="1800"/>
          </a:p>
          <a:p>
            <a:pPr lvl="1"/>
            <a:r>
              <a:rPr lang="da-DK" sz="1800" b="1"/>
              <a:t>Ny FAQ: </a:t>
            </a:r>
            <a:r>
              <a:rPr lang="da-DK" sz="1800" b="1">
                <a:hlinkClick r:id="rId9"/>
              </a:rPr>
              <a:t>https://www.nspop.dk/pages/viewpage.action?pageId=181536572</a:t>
            </a:r>
            <a:r>
              <a:rPr lang="da-DK" sz="1800" b="1"/>
              <a:t> </a:t>
            </a:r>
          </a:p>
          <a:p>
            <a:endParaRPr lang="da-DK" sz="200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247E22-EFA8-200B-B183-A33FFC68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13775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BD55A-8A80-2D2B-C946-4B79B7A2C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Testmuligheder og </a:t>
            </a:r>
            <a:r>
              <a:rPr lang="da-DK" dirty="0"/>
              <a:t>idriftsættelser</a:t>
            </a:r>
            <a:endParaRPr lang="da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5F6654-3300-FC8D-ED93-BCE4CE165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8</a:t>
            </a:fld>
            <a:endParaRPr lang="da-DK"/>
          </a:p>
        </p:txBody>
      </p:sp>
      <p:sp>
        <p:nvSpPr>
          <p:cNvPr id="7" name="Pladsholder til indhold 6">
            <a:extLst>
              <a:ext uri="{FF2B5EF4-FFF2-40B4-BE49-F238E27FC236}">
                <a16:creationId xmlns:a16="http://schemas.microsoft.com/office/drawing/2014/main" id="{5E57BE59-C0AC-1271-4B4B-1878E738AA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Testmuligheder</a:t>
            </a:r>
          </a:p>
          <a:p>
            <a:pPr lvl="1"/>
            <a:r>
              <a:rPr lang="da-DK" dirty="0"/>
              <a:t>Fagsystemadgang til FMK </a:t>
            </a:r>
          </a:p>
          <a:p>
            <a:pPr lvl="2"/>
            <a:r>
              <a:rPr lang="da-DK" dirty="0"/>
              <a:t>Regioner og MitID-brugere kan testes nu</a:t>
            </a:r>
          </a:p>
          <a:p>
            <a:pPr lvl="2"/>
            <a:r>
              <a:rPr lang="da-DK" dirty="0"/>
              <a:t>Kommuners adgang er etableret, men SDS test afsluttes medio/ultimo november</a:t>
            </a:r>
          </a:p>
          <a:p>
            <a:pPr lvl="1"/>
            <a:r>
              <a:rPr lang="da-DK" dirty="0"/>
              <a:t>Sikker Browser Opstart-adgang til FMK Online kan testes nu</a:t>
            </a:r>
          </a:p>
          <a:p>
            <a:pPr lvl="2"/>
            <a:r>
              <a:rPr lang="da-DK" dirty="0"/>
              <a:t>Regioner og </a:t>
            </a:r>
            <a:r>
              <a:rPr lang="da-DK" dirty="0" err="1"/>
              <a:t>MitID</a:t>
            </a:r>
            <a:r>
              <a:rPr lang="da-DK" dirty="0"/>
              <a:t>-brugere kan testes nu</a:t>
            </a:r>
          </a:p>
          <a:p>
            <a:pPr lvl="2"/>
            <a:r>
              <a:rPr lang="da-DK" dirty="0"/>
              <a:t>Kommuners adgang er etableret, men SDS test afsluttes medio/ultimo november</a:t>
            </a:r>
          </a:p>
          <a:p>
            <a:pPr lvl="1"/>
            <a:r>
              <a:rPr lang="da-DK" dirty="0"/>
              <a:t>Adgang til FMK Online direkte i browser er under omlægning til SEB tilslutning (i stedet for direkte NemLog-in-tilslutning). Denne omlægning, som primært vil berøre MOCES3-brugere, forventes gennemført ultimo november/primo december, hvor den også vil kunne testes. </a:t>
            </a:r>
          </a:p>
          <a:p>
            <a:pPr lvl="1"/>
            <a:endParaRPr lang="da-DK" dirty="0"/>
          </a:p>
          <a:p>
            <a:r>
              <a:rPr lang="da-DK" dirty="0"/>
              <a:t>Idriftsættelser</a:t>
            </a:r>
          </a:p>
          <a:p>
            <a:pPr lvl="1"/>
            <a:r>
              <a:rPr lang="da-DK" dirty="0"/>
              <a:t>NSP-komponenters understøttelse af nye identifikationsmidler: Medio november</a:t>
            </a:r>
          </a:p>
          <a:p>
            <a:pPr lvl="2"/>
            <a:r>
              <a:rPr lang="da-DK" dirty="0"/>
              <a:t>Understøtter fagsystemadgang og Sikker Browser Opstart (undtagen nationale roller til ikke-autoriserede personer)</a:t>
            </a:r>
          </a:p>
          <a:p>
            <a:pPr lvl="1"/>
            <a:r>
              <a:rPr lang="da-DK" dirty="0"/>
              <a:t>SEB-understøttelse af nye identifikationsmidler: Ultimo november</a:t>
            </a:r>
          </a:p>
          <a:p>
            <a:pPr lvl="2"/>
            <a:r>
              <a:rPr lang="da-DK" dirty="0"/>
              <a:t>Understøtter nationale roller til ikke-autoriserede personer og adgang til SEB services via browser (herunder FMK Online)</a:t>
            </a:r>
          </a:p>
        </p:txBody>
      </p:sp>
    </p:spTree>
    <p:extLst>
      <p:ext uri="{BB962C8B-B14F-4D97-AF65-F5344CB8AC3E}">
        <p14:creationId xmlns:p14="http://schemas.microsoft.com/office/powerpoint/2010/main" val="3206232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DC84389A-51E3-1F4C-B934-1CC58B0E669E}"/>
              </a:ext>
            </a:extLst>
          </p:cNvPr>
          <p:cNvSpPr/>
          <p:nvPr/>
        </p:nvSpPr>
        <p:spPr>
          <a:xfrm>
            <a:off x="-9682" y="3117"/>
            <a:ext cx="12182885" cy="6858000"/>
          </a:xfrm>
          <a:prstGeom prst="rect">
            <a:avLst/>
          </a:prstGeom>
          <a:solidFill>
            <a:srgbClr val="004762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a-DK" sz="24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20000"/>
                  <a:lumOff val="80000"/>
                </a:srgbClr>
              </a:solidFill>
              <a:effectLst/>
              <a:uLnTx/>
              <a:uFillTx/>
              <a:latin typeface="IBM Plex Sans" panose="020B0503050203000203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C75F4A0-26A8-5C45-B2A5-21318B43FEF0}"/>
              </a:ext>
            </a:extLst>
          </p:cNvPr>
          <p:cNvGraphicFramePr>
            <a:graphicFrameLocks noGrp="1"/>
          </p:cNvGraphicFramePr>
          <p:nvPr/>
        </p:nvGraphicFramePr>
        <p:xfrm>
          <a:off x="3548" y="466699"/>
          <a:ext cx="12188450" cy="63025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36708">
                  <a:extLst>
                    <a:ext uri="{9D8B030D-6E8A-4147-A177-3AD203B41FA5}">
                      <a16:colId xmlns:a16="http://schemas.microsoft.com/office/drawing/2014/main" val="1307626244"/>
                    </a:ext>
                  </a:extLst>
                </a:gridCol>
                <a:gridCol w="1094638">
                  <a:extLst>
                    <a:ext uri="{9D8B030D-6E8A-4147-A177-3AD203B41FA5}">
                      <a16:colId xmlns:a16="http://schemas.microsoft.com/office/drawing/2014/main" val="3844912913"/>
                    </a:ext>
                  </a:extLst>
                </a:gridCol>
                <a:gridCol w="1094638">
                  <a:extLst>
                    <a:ext uri="{9D8B030D-6E8A-4147-A177-3AD203B41FA5}">
                      <a16:colId xmlns:a16="http://schemas.microsoft.com/office/drawing/2014/main" val="3073405310"/>
                    </a:ext>
                  </a:extLst>
                </a:gridCol>
                <a:gridCol w="1094638">
                  <a:extLst>
                    <a:ext uri="{9D8B030D-6E8A-4147-A177-3AD203B41FA5}">
                      <a16:colId xmlns:a16="http://schemas.microsoft.com/office/drawing/2014/main" val="438645093"/>
                    </a:ext>
                  </a:extLst>
                </a:gridCol>
                <a:gridCol w="1094638">
                  <a:extLst>
                    <a:ext uri="{9D8B030D-6E8A-4147-A177-3AD203B41FA5}">
                      <a16:colId xmlns:a16="http://schemas.microsoft.com/office/drawing/2014/main" val="556116245"/>
                    </a:ext>
                  </a:extLst>
                </a:gridCol>
                <a:gridCol w="1094638">
                  <a:extLst>
                    <a:ext uri="{9D8B030D-6E8A-4147-A177-3AD203B41FA5}">
                      <a16:colId xmlns:a16="http://schemas.microsoft.com/office/drawing/2014/main" val="3821971420"/>
                    </a:ext>
                  </a:extLst>
                </a:gridCol>
                <a:gridCol w="1094638">
                  <a:extLst>
                    <a:ext uri="{9D8B030D-6E8A-4147-A177-3AD203B41FA5}">
                      <a16:colId xmlns:a16="http://schemas.microsoft.com/office/drawing/2014/main" val="3104229186"/>
                    </a:ext>
                  </a:extLst>
                </a:gridCol>
                <a:gridCol w="1094638">
                  <a:extLst>
                    <a:ext uri="{9D8B030D-6E8A-4147-A177-3AD203B41FA5}">
                      <a16:colId xmlns:a16="http://schemas.microsoft.com/office/drawing/2014/main" val="3665243801"/>
                    </a:ext>
                  </a:extLst>
                </a:gridCol>
                <a:gridCol w="1094638">
                  <a:extLst>
                    <a:ext uri="{9D8B030D-6E8A-4147-A177-3AD203B41FA5}">
                      <a16:colId xmlns:a16="http://schemas.microsoft.com/office/drawing/2014/main" val="3434623932"/>
                    </a:ext>
                  </a:extLst>
                </a:gridCol>
                <a:gridCol w="1094638">
                  <a:extLst>
                    <a:ext uri="{9D8B030D-6E8A-4147-A177-3AD203B41FA5}">
                      <a16:colId xmlns:a16="http://schemas.microsoft.com/office/drawing/2014/main" val="2041797645"/>
                    </a:ext>
                  </a:extLst>
                </a:gridCol>
              </a:tblGrid>
              <a:tr h="554639"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da-DK" sz="2400" b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</a:rPr>
                        <a:t>Q3</a:t>
                      </a:r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da-DK" sz="2400" b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</a:rPr>
                        <a:t>Q4</a:t>
                      </a:r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da-DK" sz="2400" b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</a:rPr>
                        <a:t>Q1</a:t>
                      </a:r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895819"/>
                  </a:ext>
                </a:extLst>
              </a:tr>
              <a:tr h="865601">
                <a:tc>
                  <a:txBody>
                    <a:bodyPr/>
                    <a:lstStyle/>
                    <a:p>
                      <a:pPr algn="ctr"/>
                      <a:r>
                        <a:rPr lang="da-DK" sz="1400" b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NemLog-in</a:t>
                      </a:r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1527106"/>
                  </a:ext>
                </a:extLst>
              </a:tr>
              <a:tr h="490374">
                <a:tc>
                  <a:txBody>
                    <a:bodyPr/>
                    <a:lstStyle/>
                    <a:p>
                      <a:pPr algn="ctr"/>
                      <a:r>
                        <a:rPr lang="da-DK" sz="1200" b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MitID / </a:t>
                      </a:r>
                      <a:r>
                        <a:rPr lang="da-DK" sz="1200" b="1" err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NemID</a:t>
                      </a:r>
                      <a:endParaRPr lang="da-DK" sz="12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226854"/>
                  </a:ext>
                </a:extLst>
              </a:tr>
              <a:tr h="490374">
                <a:tc>
                  <a:txBody>
                    <a:bodyPr/>
                    <a:lstStyle/>
                    <a:p>
                      <a:pPr algn="ctr">
                        <a:spcBef>
                          <a:spcPts val="1800"/>
                        </a:spcBef>
                      </a:pPr>
                      <a:r>
                        <a:rPr lang="da-DK" sz="1200" b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Borgeres loginmuligheder</a:t>
                      </a:r>
                    </a:p>
                  </a:txBody>
                  <a:tcPr marL="121920" marR="121920" marT="60960" marB="3600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8406788"/>
                  </a:ext>
                </a:extLst>
              </a:tr>
              <a:tr h="1230764">
                <a:tc>
                  <a:txBody>
                    <a:bodyPr/>
                    <a:lstStyle/>
                    <a:p>
                      <a:pPr algn="ctr"/>
                      <a:r>
                        <a:rPr lang="da-DK" sz="1200" b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Medarbejderes loginmuligheder</a:t>
                      </a:r>
                    </a:p>
                  </a:txBody>
                  <a:tcPr marL="121920" marR="121920" marT="6096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211799"/>
                  </a:ext>
                </a:extLst>
              </a:tr>
              <a:tr h="572314">
                <a:tc>
                  <a:txBody>
                    <a:bodyPr/>
                    <a:lstStyle/>
                    <a:p>
                      <a:pPr algn="ctr"/>
                      <a:r>
                        <a:rPr lang="da-DK" sz="1200" b="1" err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Natl</a:t>
                      </a:r>
                      <a:r>
                        <a:rPr lang="da-DK" sz="1200" b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.</a:t>
                      </a:r>
                      <a:r>
                        <a:rPr lang="da-DK" sz="1200" b="1" baseline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 </a:t>
                      </a:r>
                      <a:r>
                        <a:rPr lang="da-DK" sz="1200" b="1" baseline="0" err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Sundhedsinfra</a:t>
                      </a:r>
                      <a:r>
                        <a:rPr lang="da-DK" sz="1200" b="1" baseline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-struktur (NSP og SEB)</a:t>
                      </a:r>
                    </a:p>
                  </a:txBody>
                  <a:tcPr marL="121920" marR="121920" marT="6096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9341552"/>
                  </a:ext>
                </a:extLst>
              </a:tr>
              <a:tr h="685368"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da-DK" sz="1200" b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NSP og SEB testmiljøer til test med nye identifikationsmidler</a:t>
                      </a:r>
                    </a:p>
                  </a:txBody>
                  <a:tcPr marL="121920" marR="121920" marT="7200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1417550"/>
                  </a:ext>
                </a:extLst>
              </a:tr>
              <a:tr h="1194566">
                <a:tc>
                  <a:txBody>
                    <a:bodyPr/>
                    <a:lstStyle/>
                    <a:p>
                      <a:pPr algn="ctr"/>
                      <a:r>
                        <a:rPr lang="da-DK" sz="1200" b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Testadgang til national</a:t>
                      </a:r>
                      <a:r>
                        <a:rPr lang="da-DK" sz="1200" b="1" baseline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 sundhedsinfrastruktur og sundhedsservices</a:t>
                      </a:r>
                    </a:p>
                    <a:p>
                      <a:pPr algn="ctr"/>
                      <a:endParaRPr lang="da-DK" sz="1200" b="1" baseline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  <a:p>
                      <a:pPr algn="ctr"/>
                      <a:endParaRPr lang="da-DK" sz="1200" b="1" baseline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  <a:p>
                      <a:pPr algn="ctr"/>
                      <a:endParaRPr lang="da-DK" sz="1200" b="1" baseline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  <a:p>
                      <a:pPr algn="ctr"/>
                      <a:endParaRPr lang="da-DK" sz="1200" b="1" baseline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7200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425345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23E21736-1F2E-AF45-8F9F-B125B5C3694D}"/>
              </a:ext>
            </a:extLst>
          </p:cNvPr>
          <p:cNvSpPr txBox="1"/>
          <p:nvPr/>
        </p:nvSpPr>
        <p:spPr>
          <a:xfrm>
            <a:off x="2186465" y="23589"/>
            <a:ext cx="8386468" cy="45362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 lnSpcReduction="10000"/>
          </a:bodyPr>
          <a:lstStyle/>
          <a:p>
            <a:pPr marL="0" marR="0" lvl="0" indent="0" algn="ctr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933" b="1" i="0" u="none" strike="noStrike" kern="1200" cap="none" spc="0" normalizeH="0" baseline="0" noProof="0">
                <a:ln>
                  <a:noFill/>
                </a:ln>
                <a:solidFill>
                  <a:srgbClr val="004762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96E4447-4C9F-4DCA-A959-3986CAA4BBB5}"/>
              </a:ext>
            </a:extLst>
          </p:cNvPr>
          <p:cNvSpPr txBox="1"/>
          <p:nvPr/>
        </p:nvSpPr>
        <p:spPr>
          <a:xfrm>
            <a:off x="10301497" y="23589"/>
            <a:ext cx="1891788" cy="53348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lstStyle/>
          <a:p>
            <a:pPr marL="0" marR="0" lvl="0" indent="0" algn="ctr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933" b="1" i="0" u="none" strike="noStrike" kern="1200" cap="none" spc="0" normalizeH="0" baseline="0" noProof="0">
                <a:ln>
                  <a:noFill/>
                </a:ln>
                <a:solidFill>
                  <a:srgbClr val="004762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2023</a:t>
            </a:r>
          </a:p>
        </p:txBody>
      </p:sp>
      <p:sp>
        <p:nvSpPr>
          <p:cNvPr id="50" name="Arrow: Pentagon 49">
            <a:extLst>
              <a:ext uri="{FF2B5EF4-FFF2-40B4-BE49-F238E27FC236}">
                <a16:creationId xmlns:a16="http://schemas.microsoft.com/office/drawing/2014/main" id="{B4ED922C-654F-450A-A3A0-E8875A394580}"/>
              </a:ext>
            </a:extLst>
          </p:cNvPr>
          <p:cNvSpPr/>
          <p:nvPr/>
        </p:nvSpPr>
        <p:spPr>
          <a:xfrm>
            <a:off x="2346015" y="1095242"/>
            <a:ext cx="9827812" cy="181774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20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Ny </a:t>
            </a:r>
            <a:r>
              <a:rPr kumimoji="0" lang="da-DK" sz="120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NemLog</a:t>
            </a:r>
            <a:r>
              <a:rPr kumimoji="0" lang="da-DK" sz="120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-in Broker (Log-in + signering)</a:t>
            </a:r>
            <a:endParaRPr kumimoji="0" lang="en-GB" sz="120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ea typeface="+mn-ea"/>
              <a:cs typeface="Arial"/>
            </a:endParaRPr>
          </a:p>
        </p:txBody>
      </p:sp>
      <p:sp>
        <p:nvSpPr>
          <p:cNvPr id="36" name="Arrow: Pentagon 49">
            <a:extLst>
              <a:ext uri="{FF2B5EF4-FFF2-40B4-BE49-F238E27FC236}">
                <a16:creationId xmlns:a16="http://schemas.microsoft.com/office/drawing/2014/main" id="{B4ED922C-654F-450A-A3A0-E8875A394580}"/>
              </a:ext>
            </a:extLst>
          </p:cNvPr>
          <p:cNvSpPr/>
          <p:nvPr/>
        </p:nvSpPr>
        <p:spPr>
          <a:xfrm>
            <a:off x="4476583" y="1318660"/>
            <a:ext cx="7716701" cy="201378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</a:pPr>
            <a:r>
              <a:rPr lang="da-DK" sz="1200">
                <a:solidFill>
                  <a:srgbClr val="FFFFFF"/>
                </a:solidFill>
                <a:latin typeface="IBM Plex Sans" panose="020B0503050203000203" pitchFamily="34" charset="0"/>
                <a:cs typeface="Arial" panose="020B0604020202020204" pitchFamily="34" charset="0"/>
              </a:rPr>
              <a:t>MitID Erhverv MVP (DL3) / OCES3</a:t>
            </a:r>
            <a:endParaRPr lang="en-GB" sz="1200">
              <a:solidFill>
                <a:srgbClr val="FF0000"/>
              </a:solidFill>
              <a:latin typeface="IBM Plex Sans" panose="020B0503050203000203" pitchFamily="34" charset="0"/>
              <a:cs typeface="Arial" panose="020B0604020202020204" pitchFamily="34" charset="0"/>
            </a:endParaRPr>
          </a:p>
        </p:txBody>
      </p:sp>
      <p:sp>
        <p:nvSpPr>
          <p:cNvPr id="38" name="Arrow: Pentagon 49">
            <a:extLst>
              <a:ext uri="{FF2B5EF4-FFF2-40B4-BE49-F238E27FC236}">
                <a16:creationId xmlns:a16="http://schemas.microsoft.com/office/drawing/2014/main" id="{B4ED922C-654F-450A-A3A0-E8875A394580}"/>
              </a:ext>
            </a:extLst>
          </p:cNvPr>
          <p:cNvSpPr/>
          <p:nvPr/>
        </p:nvSpPr>
        <p:spPr>
          <a:xfrm>
            <a:off x="9867584" y="1550364"/>
            <a:ext cx="2318850" cy="216996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kumimoji="0" lang="da-DK" sz="105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cs typeface="Arial" panose="020B0604020202020204" pitchFamily="34" charset="0"/>
              </a:rPr>
              <a:t>MitID </a:t>
            </a:r>
            <a:r>
              <a:rPr lang="da-DK" sz="1050">
                <a:solidFill>
                  <a:srgbClr val="FFFFFF"/>
                </a:solidFill>
                <a:latin typeface="IBM Plex Sans"/>
                <a:cs typeface="Arial"/>
              </a:rPr>
              <a:t>Erhverv</a:t>
            </a:r>
            <a:r>
              <a:rPr kumimoji="0" lang="da-DK" sz="105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cs typeface="Arial" panose="020B0604020202020204" pitchFamily="34" charset="0"/>
              </a:rPr>
              <a:t> Lokal </a:t>
            </a:r>
            <a:r>
              <a:rPr kumimoji="0" lang="da-DK" sz="105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cs typeface="Arial" panose="020B0604020202020204" pitchFamily="34" charset="0"/>
              </a:rPr>
              <a:t>IdP</a:t>
            </a:r>
            <a:r>
              <a:rPr kumimoji="0" lang="da-DK" sz="105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cs typeface="Arial" panose="020B0604020202020204" pitchFamily="34" charset="0"/>
              </a:rPr>
              <a:t> (DL4)</a:t>
            </a:r>
            <a:endParaRPr kumimoji="0" lang="en-GB" sz="105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48" name="Arrow: Pentagon 39">
            <a:extLst>
              <a:ext uri="{FF2B5EF4-FFF2-40B4-BE49-F238E27FC236}">
                <a16:creationId xmlns:a16="http://schemas.microsoft.com/office/drawing/2014/main" id="{3B8E0ADF-C8F2-4364-9510-7D273AB1E1BF}"/>
              </a:ext>
            </a:extLst>
          </p:cNvPr>
          <p:cNvSpPr/>
          <p:nvPr/>
        </p:nvSpPr>
        <p:spPr>
          <a:xfrm>
            <a:off x="9931181" y="3330696"/>
            <a:ext cx="2218100" cy="221006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a-DK" sz="1100" dirty="0">
                <a:solidFill>
                  <a:srgbClr val="FFFFFF"/>
                </a:solidFill>
                <a:latin typeface="IBM Plex Sans"/>
                <a:cs typeface="Arial"/>
              </a:rPr>
              <a:t>med </a:t>
            </a:r>
            <a:r>
              <a:rPr kumimoji="0" lang="da-DK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cs typeface="Arial"/>
              </a:rPr>
              <a:t>Lokal </a:t>
            </a:r>
            <a:r>
              <a:rPr kumimoji="0" lang="da-DK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cs typeface="Arial"/>
              </a:rPr>
              <a:t>IdP</a:t>
            </a:r>
            <a:r>
              <a:rPr lang="da-DK" sz="1100" noProof="0" dirty="0">
                <a:solidFill>
                  <a:srgbClr val="FFFFFF"/>
                </a:solidFill>
                <a:latin typeface="IBM Plex Sans"/>
                <a:cs typeface="Arial"/>
              </a:rPr>
              <a:t>/</a:t>
            </a:r>
            <a:r>
              <a:rPr kumimoji="0" lang="da-DK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cs typeface="Arial"/>
              </a:rPr>
              <a:t>ident.midler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54" name="TextBox 25">
            <a:extLst>
              <a:ext uri="{FF2B5EF4-FFF2-40B4-BE49-F238E27FC236}">
                <a16:creationId xmlns:a16="http://schemas.microsoft.com/office/drawing/2014/main" id="{23E21736-1F2E-AF45-8F9F-B125B5C3694D}"/>
              </a:ext>
            </a:extLst>
          </p:cNvPr>
          <p:cNvSpPr txBox="1"/>
          <p:nvPr/>
        </p:nvSpPr>
        <p:spPr>
          <a:xfrm>
            <a:off x="128638" y="119307"/>
            <a:ext cx="4103172" cy="48147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 fontScale="92500"/>
          </a:bodyPr>
          <a:lstStyle/>
          <a:p>
            <a:pPr marL="0" marR="0" lvl="0" indent="0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000" b="1" i="0" u="none" strike="noStrike" kern="1200" cap="none" spc="0" normalizeH="0" baseline="0" noProof="0">
                <a:ln>
                  <a:noFill/>
                </a:ln>
                <a:solidFill>
                  <a:srgbClr val="004762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Overordnet tidsplan DIGST og SDS</a:t>
            </a:r>
          </a:p>
          <a:p>
            <a:pPr marL="0" marR="0" lvl="0" indent="0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a-DK" sz="1200" b="1">
              <a:solidFill>
                <a:schemeClr val="tx1">
                  <a:lumMod val="95000"/>
                  <a:lumOff val="5000"/>
                  <a:alpha val="50000"/>
                </a:schemeClr>
              </a:solidFill>
              <a:latin typeface="IBM Plex Sans" panose="020B0503050203000203" pitchFamily="34" charset="0"/>
            </a:endParaRPr>
          </a:p>
        </p:txBody>
      </p:sp>
      <p:sp>
        <p:nvSpPr>
          <p:cNvPr id="43" name="Arrow: Pentagon 50">
            <a:extLst>
              <a:ext uri="{FF2B5EF4-FFF2-40B4-BE49-F238E27FC236}">
                <a16:creationId xmlns:a16="http://schemas.microsoft.com/office/drawing/2014/main" id="{FC9D4327-1BCA-4E74-AB65-DB87BABB354A}"/>
              </a:ext>
            </a:extLst>
          </p:cNvPr>
          <p:cNvSpPr/>
          <p:nvPr/>
        </p:nvSpPr>
        <p:spPr>
          <a:xfrm>
            <a:off x="7744570" y="4382188"/>
            <a:ext cx="4377124" cy="209909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txBody>
          <a:bodyPr wrap="square" lIns="36000" tIns="0" rIns="0" bIns="0" rtlCol="0" anchor="ctr" anchorCtr="0">
            <a:noAutofit/>
          </a:bodyPr>
          <a:lstStyle/>
          <a:p>
            <a:pPr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</a:pPr>
            <a:r>
              <a:rPr lang="da-DK" sz="1050" dirty="0">
                <a:solidFill>
                  <a:schemeClr val="bg1"/>
                </a:solidFill>
                <a:latin typeface="IBM Plex Sans"/>
                <a:cs typeface="Arial"/>
              </a:rPr>
              <a:t>Medarbejder login med MitID, Lokale </a:t>
            </a:r>
            <a:r>
              <a:rPr lang="da-DK" sz="1050" dirty="0" err="1">
                <a:solidFill>
                  <a:schemeClr val="bg1"/>
                </a:solidFill>
                <a:latin typeface="IBM Plex Sans"/>
                <a:cs typeface="Arial"/>
              </a:rPr>
              <a:t>ident.midler</a:t>
            </a:r>
            <a:r>
              <a:rPr lang="da-DK" sz="1050" dirty="0">
                <a:solidFill>
                  <a:schemeClr val="bg1"/>
                </a:solidFill>
                <a:latin typeface="IBM Plex Sans"/>
                <a:cs typeface="Arial"/>
              </a:rPr>
              <a:t> og MOCES3</a:t>
            </a:r>
          </a:p>
        </p:txBody>
      </p:sp>
      <p:sp>
        <p:nvSpPr>
          <p:cNvPr id="33" name="Arrow: Pentagon 39">
            <a:extLst>
              <a:ext uri="{FF2B5EF4-FFF2-40B4-BE49-F238E27FC236}">
                <a16:creationId xmlns:a16="http://schemas.microsoft.com/office/drawing/2014/main" id="{4C935B83-700B-6A49-9AB9-5BA65F36AA1D}"/>
              </a:ext>
            </a:extLst>
          </p:cNvPr>
          <p:cNvSpPr/>
          <p:nvPr/>
        </p:nvSpPr>
        <p:spPr>
          <a:xfrm>
            <a:off x="4476583" y="3124828"/>
            <a:ext cx="7656225" cy="210018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</a:pPr>
            <a:r>
              <a:rPr lang="da-DK" sz="1200">
                <a:solidFill>
                  <a:srgbClr val="FFFFFF"/>
                </a:solidFill>
                <a:latin typeface="IBM Plex Sans" panose="020B0503050203000203" pitchFamily="34" charset="0"/>
                <a:cs typeface="Arial" panose="020B0604020202020204" pitchFamily="34" charset="0"/>
              </a:rPr>
              <a:t>Udstedelse af MOCES3 samt Log-in med </a:t>
            </a:r>
            <a:r>
              <a:rPr lang="da-DK" sz="1200" err="1">
                <a:solidFill>
                  <a:srgbClr val="FFFFFF"/>
                </a:solidFill>
                <a:latin typeface="IBM Plex Sans" panose="020B0503050203000203" pitchFamily="34" charset="0"/>
                <a:cs typeface="Arial" panose="020B0604020202020204" pitchFamily="34" charset="0"/>
              </a:rPr>
              <a:t>MitID</a:t>
            </a:r>
            <a:r>
              <a:rPr lang="da-DK" sz="1200">
                <a:solidFill>
                  <a:srgbClr val="FFFFFF"/>
                </a:solidFill>
                <a:latin typeface="IBM Plex Sans" panose="020B0503050203000203" pitchFamily="34" charset="0"/>
                <a:cs typeface="Arial" panose="020B0604020202020204" pitchFamily="34" charset="0"/>
              </a:rPr>
              <a:t> identifikationsmidler og</a:t>
            </a:r>
            <a:endParaRPr lang="en-GB" sz="1200">
              <a:solidFill>
                <a:srgbClr val="FFFFFF"/>
              </a:solidFill>
              <a:latin typeface="IBM Plex Sans" panose="020B0503050203000203" pitchFamily="34" charset="0"/>
              <a:cs typeface="Arial" panose="020B0604020202020204" pitchFamily="34" charset="0"/>
            </a:endParaRPr>
          </a:p>
        </p:txBody>
      </p:sp>
      <p:sp>
        <p:nvSpPr>
          <p:cNvPr id="34" name="Arrow: Pentagon 45">
            <a:extLst>
              <a:ext uri="{FF2B5EF4-FFF2-40B4-BE49-F238E27FC236}">
                <a16:creationId xmlns:a16="http://schemas.microsoft.com/office/drawing/2014/main" id="{6AF13F43-0812-B048-B47F-B703E3488454}"/>
              </a:ext>
            </a:extLst>
          </p:cNvPr>
          <p:cNvSpPr/>
          <p:nvPr/>
        </p:nvSpPr>
        <p:spPr>
          <a:xfrm>
            <a:off x="8929317" y="2519727"/>
            <a:ext cx="3204430" cy="201896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</a:pPr>
            <a:r>
              <a:rPr lang="da-DK" sz="1200">
                <a:solidFill>
                  <a:srgbClr val="FFFFFF"/>
                </a:solidFill>
                <a:latin typeface="IBM Plex Sans" panose="020B0503050203000203" pitchFamily="34" charset="0"/>
                <a:cs typeface="Arial" panose="020B0604020202020204" pitchFamily="34" charset="0"/>
              </a:rPr>
              <a:t>Log-in kun med </a:t>
            </a:r>
            <a:r>
              <a:rPr lang="da-DK" sz="1200" err="1">
                <a:solidFill>
                  <a:srgbClr val="FFFFFF"/>
                </a:solidFill>
                <a:latin typeface="IBM Plex Sans" panose="020B0503050203000203" pitchFamily="34" charset="0"/>
                <a:cs typeface="Arial" panose="020B0604020202020204" pitchFamily="34" charset="0"/>
              </a:rPr>
              <a:t>MitID</a:t>
            </a:r>
            <a:r>
              <a:rPr lang="da-DK" sz="1200">
                <a:solidFill>
                  <a:srgbClr val="FFFFFF"/>
                </a:solidFill>
                <a:latin typeface="IBM Plex Sans" panose="020B0503050203000203" pitchFamily="34" charset="0"/>
                <a:cs typeface="Arial" panose="020B0604020202020204" pitchFamily="34" charset="0"/>
              </a:rPr>
              <a:t> (start TBD)</a:t>
            </a:r>
            <a:endParaRPr lang="en-GB" sz="1200">
              <a:solidFill>
                <a:srgbClr val="FFFFFF"/>
              </a:solidFill>
              <a:latin typeface="IBM Plex Sans" panose="020B0503050203000203" pitchFamily="34" charset="0"/>
              <a:cs typeface="Arial" panose="020B0604020202020204" pitchFamily="34" charset="0"/>
            </a:endParaRPr>
          </a:p>
        </p:txBody>
      </p:sp>
      <p:sp>
        <p:nvSpPr>
          <p:cNvPr id="30" name="Arrow: Pentagon 50">
            <a:extLst>
              <a:ext uri="{FF2B5EF4-FFF2-40B4-BE49-F238E27FC236}">
                <a16:creationId xmlns:a16="http://schemas.microsoft.com/office/drawing/2014/main" id="{B5739749-4390-5F43-AC4B-DD52B5F3CB12}"/>
              </a:ext>
            </a:extLst>
          </p:cNvPr>
          <p:cNvSpPr/>
          <p:nvPr/>
        </p:nvSpPr>
        <p:spPr>
          <a:xfrm>
            <a:off x="5264293" y="3584328"/>
            <a:ext cx="4750222" cy="191577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a-DK" sz="1000">
                <a:solidFill>
                  <a:schemeClr val="tx1"/>
                </a:solidFill>
                <a:latin typeface="IBM Plex Sans"/>
                <a:cs typeface="Arial"/>
              </a:rPr>
              <a:t>Test</a:t>
            </a:r>
            <a:r>
              <a:rPr kumimoji="0" lang="da-DK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IBM Plex Sans"/>
                <a:cs typeface="Arial"/>
              </a:rPr>
              <a:t> Lokal </a:t>
            </a:r>
            <a:r>
              <a:rPr kumimoji="0" lang="da-DK" sz="1000" b="0" i="0" u="none" strike="noStrike" kern="120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IBM Plex Sans"/>
                <a:cs typeface="Arial"/>
              </a:rPr>
              <a:t>IdP</a:t>
            </a:r>
            <a:r>
              <a:rPr kumimoji="0" lang="da-DK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IBM Plex Sans"/>
                <a:cs typeface="Arial"/>
              </a:rPr>
              <a:t> (lokale identifikations-midler) mod NL</a:t>
            </a:r>
          </a:p>
        </p:txBody>
      </p:sp>
      <p:sp>
        <p:nvSpPr>
          <p:cNvPr id="32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2344738" y="5375520"/>
            <a:ext cx="9804542" cy="218945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Test fra fagsystemer med MOCES3 og lokale identifikationsmidler (regioner) samt system-til-system-løsninger (alle parter)</a:t>
            </a:r>
            <a:endParaRPr kumimoji="0" lang="da-DK" sz="1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39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4540195" y="6168443"/>
            <a:ext cx="7581499" cy="216000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Test fra fagsystemer med </a:t>
            </a:r>
            <a:r>
              <a:rPr lang="da-DK" sz="1100" err="1">
                <a:solidFill>
                  <a:schemeClr val="tx1"/>
                </a:solidFill>
                <a:latin typeface="IBM Plex Sans"/>
                <a:cs typeface="Arial"/>
              </a:rPr>
              <a:t>MitID</a:t>
            </a: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 med organisationstilknytning (LPS, apoteker m.fl.)</a:t>
            </a:r>
            <a:endParaRPr kumimoji="0" lang="da-DK" sz="1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60" name="Rektangel 59"/>
          <p:cNvSpPr/>
          <p:nvPr/>
        </p:nvSpPr>
        <p:spPr>
          <a:xfrm>
            <a:off x="134515" y="6146557"/>
            <a:ext cx="3264924" cy="6713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a-DK" sz="1100">
                <a:solidFill>
                  <a:schemeClr val="tx1"/>
                </a:solidFill>
              </a:rPr>
              <a:t>Farveguide</a:t>
            </a:r>
          </a:p>
        </p:txBody>
      </p:sp>
      <p:sp>
        <p:nvSpPr>
          <p:cNvPr id="61" name="TextBox 58">
            <a:extLst>
              <a:ext uri="{FF2B5EF4-FFF2-40B4-BE49-F238E27FC236}">
                <a16:creationId xmlns:a16="http://schemas.microsoft.com/office/drawing/2014/main" id="{797D213C-5EE4-470E-ACE0-943C9CE99D79}"/>
              </a:ext>
            </a:extLst>
          </p:cNvPr>
          <p:cNvSpPr txBox="1"/>
          <p:nvPr/>
        </p:nvSpPr>
        <p:spPr>
          <a:xfrm>
            <a:off x="890954" y="6177088"/>
            <a:ext cx="2437200" cy="144000"/>
          </a:xfrm>
          <a:prstGeom prst="rect">
            <a:avLst/>
          </a:prstGeom>
          <a:solidFill>
            <a:srgbClr val="B9CBD4"/>
          </a:solidFill>
          <a:ln>
            <a:noFill/>
          </a:ln>
        </p:spPr>
        <p:txBody>
          <a:bodyPr wrap="square" lIns="36000" tIns="0" rIns="0" bIns="0" rtlCol="0" anchor="ctr" anchorCtr="0">
            <a:noAutofit/>
          </a:bodyPr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Nuværende løsninger</a:t>
            </a:r>
          </a:p>
        </p:txBody>
      </p:sp>
      <p:sp>
        <p:nvSpPr>
          <p:cNvPr id="62" name="TextBox 58">
            <a:extLst>
              <a:ext uri="{FF2B5EF4-FFF2-40B4-BE49-F238E27FC236}">
                <a16:creationId xmlns:a16="http://schemas.microsoft.com/office/drawing/2014/main" id="{797D213C-5EE4-470E-ACE0-943C9CE99D79}"/>
              </a:ext>
            </a:extLst>
          </p:cNvPr>
          <p:cNvSpPr txBox="1"/>
          <p:nvPr/>
        </p:nvSpPr>
        <p:spPr>
          <a:xfrm>
            <a:off x="890954" y="6330846"/>
            <a:ext cx="2437200" cy="144000"/>
          </a:xfrm>
          <a:prstGeom prst="rect">
            <a:avLst/>
          </a:prstGeom>
          <a:solidFill>
            <a:srgbClr val="00476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6000" rtlCol="0" anchor="ctr"/>
          <a:lstStyle>
            <a:defPPr>
              <a:defRPr lang="da-DK"/>
            </a:defPPr>
            <a:lvl1pPr marR="0" lvl="0" indent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cs typeface="Arial"/>
              </a:defRPr>
            </a:lvl1pPr>
          </a:lstStyle>
          <a:p>
            <a:r>
              <a:rPr lang="da-DK" sz="1000"/>
              <a:t>Fremtidige løsninger DIGST</a:t>
            </a:r>
          </a:p>
        </p:txBody>
      </p:sp>
      <p:sp>
        <p:nvSpPr>
          <p:cNvPr id="63" name="TextBox 58">
            <a:extLst>
              <a:ext uri="{FF2B5EF4-FFF2-40B4-BE49-F238E27FC236}">
                <a16:creationId xmlns:a16="http://schemas.microsoft.com/office/drawing/2014/main" id="{797D213C-5EE4-470E-ACE0-943C9CE99D79}"/>
              </a:ext>
            </a:extLst>
          </p:cNvPr>
          <p:cNvSpPr txBox="1"/>
          <p:nvPr/>
        </p:nvSpPr>
        <p:spPr>
          <a:xfrm>
            <a:off x="890954" y="6483014"/>
            <a:ext cx="2437200" cy="144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lIns="36000" tIns="0" rIns="0" bIns="0" rtlCol="0" anchor="ctr" anchorCtr="0">
            <a:noAutofit/>
          </a:bodyPr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Fremtidige løsninger SDS</a:t>
            </a:r>
          </a:p>
        </p:txBody>
      </p:sp>
      <p:sp>
        <p:nvSpPr>
          <p:cNvPr id="64" name="TextBox 58">
            <a:extLst>
              <a:ext uri="{FF2B5EF4-FFF2-40B4-BE49-F238E27FC236}">
                <a16:creationId xmlns:a16="http://schemas.microsoft.com/office/drawing/2014/main" id="{797D213C-5EE4-470E-ACE0-943C9CE99D79}"/>
              </a:ext>
            </a:extLst>
          </p:cNvPr>
          <p:cNvSpPr txBox="1"/>
          <p:nvPr/>
        </p:nvSpPr>
        <p:spPr>
          <a:xfrm>
            <a:off x="890954" y="6637900"/>
            <a:ext cx="2436978" cy="14571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wrap="square" lIns="36000" tIns="0" rIns="0" bIns="0" rtlCol="0" anchor="ctr" anchorCtr="0">
            <a:noAutofit/>
          </a:bodyPr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Parternes test mod DIGST/SDS løsninger</a:t>
            </a:r>
          </a:p>
        </p:txBody>
      </p:sp>
      <p:sp>
        <p:nvSpPr>
          <p:cNvPr id="40" name="Arrow: Pentagon 50">
            <a:extLst>
              <a:ext uri="{FF2B5EF4-FFF2-40B4-BE49-F238E27FC236}">
                <a16:creationId xmlns:a16="http://schemas.microsoft.com/office/drawing/2014/main" id="{B5739749-4390-5F43-AC4B-DD52B5F3CB12}"/>
              </a:ext>
            </a:extLst>
          </p:cNvPr>
          <p:cNvSpPr/>
          <p:nvPr/>
        </p:nvSpPr>
        <p:spPr>
          <a:xfrm>
            <a:off x="2344739" y="3819526"/>
            <a:ext cx="3873348" cy="210018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Test</a:t>
            </a:r>
            <a:r>
              <a:rPr kumimoji="0" lang="da-DK" sz="11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IBM Plex Sans"/>
                <a:cs typeface="Arial"/>
              </a:rPr>
              <a:t> </a:t>
            </a: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MitID mod NL (og udstedelse af test-MOCES3)</a:t>
            </a:r>
            <a:endParaRPr kumimoji="0" lang="da-DK" sz="1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49" name="Arrow: Pentagon 50">
            <a:extLst>
              <a:ext uri="{FF2B5EF4-FFF2-40B4-BE49-F238E27FC236}">
                <a16:creationId xmlns:a16="http://schemas.microsoft.com/office/drawing/2014/main" id="{F54AA8F6-DFF2-EE4C-AC1B-1AC860368454}"/>
              </a:ext>
            </a:extLst>
          </p:cNvPr>
          <p:cNvSpPr/>
          <p:nvPr/>
        </p:nvSpPr>
        <p:spPr>
          <a:xfrm>
            <a:off x="10014516" y="3578863"/>
            <a:ext cx="2107178" cy="203024"/>
          </a:xfrm>
          <a:prstGeom prst="homePlate">
            <a:avLst/>
          </a:prstGeom>
          <a:gradFill>
            <a:gsLst>
              <a:gs pos="100000">
                <a:srgbClr val="004762"/>
              </a:gs>
              <a:gs pos="1000">
                <a:srgbClr val="4472C4">
                  <a:lumMod val="45000"/>
                  <a:lumOff val="55000"/>
                </a:srgbClr>
              </a:gs>
              <a:gs pos="0">
                <a:srgbClr val="E5ECEF"/>
              </a:gs>
              <a:gs pos="0">
                <a:srgbClr val="E5ECEF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</a:pPr>
            <a:r>
              <a:rPr lang="da-DK" sz="1050">
                <a:solidFill>
                  <a:srgbClr val="FFFFFF"/>
                </a:solidFill>
                <a:latin typeface="IBM Plex Sans"/>
                <a:cs typeface="Arial"/>
              </a:rPr>
              <a:t>Migrering til Lokal </a:t>
            </a:r>
            <a:r>
              <a:rPr lang="da-DK" sz="1050" err="1">
                <a:solidFill>
                  <a:srgbClr val="FFFFFF"/>
                </a:solidFill>
                <a:latin typeface="IBM Plex Sans"/>
                <a:cs typeface="Arial"/>
              </a:rPr>
              <a:t>IdP</a:t>
            </a:r>
            <a:endParaRPr lang="da-DK" sz="1050">
              <a:solidFill>
                <a:srgbClr val="FFFFFF"/>
              </a:solidFill>
              <a:latin typeface="IBM Plex Sans"/>
              <a:cs typeface="Arial"/>
            </a:endParaRPr>
          </a:p>
        </p:txBody>
      </p:sp>
      <p:sp>
        <p:nvSpPr>
          <p:cNvPr id="51" name="Arrow: Pentagon 50">
            <a:extLst>
              <a:ext uri="{FF2B5EF4-FFF2-40B4-BE49-F238E27FC236}">
                <a16:creationId xmlns:a16="http://schemas.microsoft.com/office/drawing/2014/main" id="{B5739749-4390-5F43-AC4B-DD52B5F3CB12}"/>
              </a:ext>
            </a:extLst>
          </p:cNvPr>
          <p:cNvSpPr/>
          <p:nvPr/>
        </p:nvSpPr>
        <p:spPr>
          <a:xfrm>
            <a:off x="6218087" y="3821021"/>
            <a:ext cx="5903607" cy="221005"/>
          </a:xfrm>
          <a:prstGeom prst="homePlate">
            <a:avLst/>
          </a:prstGeom>
          <a:gradFill>
            <a:gsLst>
              <a:gs pos="100000">
                <a:srgbClr val="004762"/>
              </a:gs>
              <a:gs pos="1000">
                <a:srgbClr val="4472C4">
                  <a:lumMod val="45000"/>
                  <a:lumOff val="55000"/>
                </a:srgbClr>
              </a:gs>
              <a:gs pos="0">
                <a:srgbClr val="E5ECEF"/>
              </a:gs>
              <a:gs pos="0">
                <a:srgbClr val="E5ECEF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</a:pPr>
            <a:r>
              <a:rPr lang="da-DK" sz="1050">
                <a:solidFill>
                  <a:srgbClr val="FFFFFF"/>
                </a:solidFill>
                <a:latin typeface="IBM Plex Sans"/>
                <a:cs typeface="Arial"/>
              </a:rPr>
              <a:t>Migrering til MitID Erhverv</a:t>
            </a:r>
          </a:p>
        </p:txBody>
      </p:sp>
      <p:sp>
        <p:nvSpPr>
          <p:cNvPr id="52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5557962" y="5895861"/>
            <a:ext cx="6563732" cy="236431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Kommuners test fra fagsystemer med lokale </a:t>
            </a:r>
            <a:r>
              <a:rPr lang="da-DK" sz="1100" dirty="0">
                <a:solidFill>
                  <a:schemeClr val="tx1"/>
                </a:solidFill>
                <a:latin typeface="IBM Plex Sans"/>
                <a:cs typeface="Arial"/>
              </a:rPr>
              <a:t>identifikationsmidler</a:t>
            </a: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/</a:t>
            </a:r>
            <a:r>
              <a:rPr lang="da-DK" sz="1100" err="1">
                <a:solidFill>
                  <a:schemeClr val="tx1"/>
                </a:solidFill>
                <a:latin typeface="IBM Plex Sans"/>
                <a:cs typeface="Arial"/>
              </a:rPr>
              <a:t>MitID</a:t>
            </a: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 (kommuner)</a:t>
            </a:r>
            <a:endParaRPr kumimoji="0" lang="da-DK" sz="1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41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7042183" y="6420594"/>
            <a:ext cx="5090623" cy="206420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r>
              <a:rPr lang="da-DK" sz="1050" dirty="0">
                <a:solidFill>
                  <a:schemeClr val="tx1"/>
                </a:solidFill>
                <a:latin typeface="IBM Plex Sans"/>
                <a:cs typeface="Arial"/>
              </a:rPr>
              <a:t>Test af adgang til browserløsninger med MOCES3 og lokale identifikationsmidler (løbende)</a:t>
            </a:r>
            <a:endParaRPr lang="da-DK" sz="1050" dirty="0">
              <a:solidFill>
                <a:schemeClr val="tx1"/>
              </a:solidFill>
            </a:endParaRPr>
          </a:p>
        </p:txBody>
      </p:sp>
      <p:sp>
        <p:nvSpPr>
          <p:cNvPr id="53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2344739" y="5621626"/>
            <a:ext cx="9776956" cy="237482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Test af tilslutning til SEB med lokale identifikationsmidler (regioner)</a:t>
            </a:r>
            <a:endParaRPr kumimoji="0" lang="da-DK" sz="1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56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2344738" y="4940123"/>
            <a:ext cx="4746198" cy="227496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T-SEB (tilslutning)</a:t>
            </a:r>
            <a:endParaRPr kumimoji="0" lang="da-DK" sz="1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47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7111018" y="4940123"/>
            <a:ext cx="5010676" cy="231795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T-SEB (</a:t>
            </a:r>
            <a:r>
              <a:rPr lang="da-DK" sz="1100" dirty="0">
                <a:solidFill>
                  <a:schemeClr val="tx1"/>
                </a:solidFill>
                <a:latin typeface="IBM Plex Sans"/>
                <a:cs typeface="Arial"/>
              </a:rPr>
              <a:t>SEB services</a:t>
            </a: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 klargøres løbende)</a:t>
            </a:r>
            <a:endParaRPr kumimoji="0" lang="da-DK" sz="1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44" name="Arrow: Pentagon 50">
            <a:extLst>
              <a:ext uri="{FF2B5EF4-FFF2-40B4-BE49-F238E27FC236}">
                <a16:creationId xmlns:a16="http://schemas.microsoft.com/office/drawing/2014/main" id="{8806CE7D-CFEB-4DE6-B615-D6CD21EF653D}"/>
              </a:ext>
            </a:extLst>
          </p:cNvPr>
          <p:cNvSpPr/>
          <p:nvPr/>
        </p:nvSpPr>
        <p:spPr>
          <a:xfrm>
            <a:off x="2344738" y="2901047"/>
            <a:ext cx="9763726" cy="202308"/>
          </a:xfrm>
          <a:prstGeom prst="homePlate">
            <a:avLst/>
          </a:prstGeom>
          <a:solidFill>
            <a:srgbClr val="B9C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Log-in med NemID medarbejdersignatur  (MOCES2)</a:t>
            </a:r>
          </a:p>
        </p:txBody>
      </p:sp>
      <p:sp>
        <p:nvSpPr>
          <p:cNvPr id="57" name="Arrow: Pentagon 45">
            <a:extLst>
              <a:ext uri="{FF2B5EF4-FFF2-40B4-BE49-F238E27FC236}">
                <a16:creationId xmlns:a16="http://schemas.microsoft.com/office/drawing/2014/main" id="{EE255891-E0B8-4E85-97A0-058563370EC2}"/>
              </a:ext>
            </a:extLst>
          </p:cNvPr>
          <p:cNvSpPr/>
          <p:nvPr/>
        </p:nvSpPr>
        <p:spPr>
          <a:xfrm>
            <a:off x="2332904" y="2517363"/>
            <a:ext cx="6596412" cy="208460"/>
          </a:xfrm>
          <a:prstGeom prst="homePlate">
            <a:avLst/>
          </a:prstGeom>
          <a:solidFill>
            <a:srgbClr val="B9CBD4"/>
          </a:solidFill>
          <a:ln>
            <a:noFill/>
          </a:ln>
        </p:spPr>
        <p:txBody>
          <a:bodyPr wrap="square" lIns="36000" tIns="0" rIns="0" bIns="0" rtlCol="0" anchor="ctr" anchorCtr="0">
            <a:noAutofit/>
          </a:bodyPr>
          <a:lstStyle/>
          <a:p>
            <a:pPr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</a:pPr>
            <a:r>
              <a:rPr lang="da-DK" sz="1050" dirty="0">
                <a:solidFill>
                  <a:srgbClr val="000000"/>
                </a:solidFill>
                <a:latin typeface="IBM Plex Sans"/>
                <a:cs typeface="Arial"/>
              </a:rPr>
              <a:t>Log-in med </a:t>
            </a:r>
            <a:r>
              <a:rPr lang="da-DK" sz="1050" dirty="0" err="1">
                <a:solidFill>
                  <a:srgbClr val="000000"/>
                </a:solidFill>
                <a:latin typeface="IBM Plex Sans"/>
                <a:cs typeface="Arial"/>
              </a:rPr>
              <a:t>MitID</a:t>
            </a:r>
            <a:r>
              <a:rPr lang="da-DK" sz="1050" dirty="0">
                <a:solidFill>
                  <a:srgbClr val="000000"/>
                </a:solidFill>
                <a:latin typeface="IBM Plex Sans"/>
                <a:cs typeface="Arial"/>
              </a:rPr>
              <a:t> og NemID</a:t>
            </a:r>
            <a:endParaRPr lang="en-GB" sz="1050" dirty="0">
              <a:solidFill>
                <a:srgbClr val="000000"/>
              </a:solidFill>
              <a:latin typeface="IBM Plex Sans"/>
              <a:cs typeface="Arial"/>
            </a:endParaRPr>
          </a:p>
        </p:txBody>
      </p:sp>
      <p:sp>
        <p:nvSpPr>
          <p:cNvPr id="66" name="Arrow: Pentagon 39">
            <a:extLst>
              <a:ext uri="{FF2B5EF4-FFF2-40B4-BE49-F238E27FC236}">
                <a16:creationId xmlns:a16="http://schemas.microsoft.com/office/drawing/2014/main" id="{A3D0BE8C-3710-4EE4-8D75-A2A292DD0E5B}"/>
              </a:ext>
            </a:extLst>
          </p:cNvPr>
          <p:cNvSpPr/>
          <p:nvPr/>
        </p:nvSpPr>
        <p:spPr>
          <a:xfrm>
            <a:off x="2332903" y="1941935"/>
            <a:ext cx="9831927" cy="185072"/>
          </a:xfrm>
          <a:prstGeom prst="homePlate">
            <a:avLst/>
          </a:prstGeom>
          <a:solidFill>
            <a:srgbClr val="B9CBD4"/>
          </a:solidFill>
          <a:ln>
            <a:noFill/>
          </a:ln>
        </p:spPr>
        <p:txBody>
          <a:bodyPr wrap="square" lIns="36000" tIns="0" rIns="0" bIns="0" rtlCol="0" anchor="ctr" anchorCtr="0">
            <a:noAutofit/>
          </a:bodyPr>
          <a:lstStyle/>
          <a:p>
            <a:pPr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</a:pPr>
            <a:r>
              <a:rPr lang="da-DK" sz="1050">
                <a:solidFill>
                  <a:srgbClr val="000000"/>
                </a:solidFill>
                <a:latin typeface="IBM Plex Sans"/>
                <a:cs typeface="Arial"/>
              </a:rPr>
              <a:t>MitID</a:t>
            </a:r>
            <a:endParaRPr lang="en-GB" sz="1050">
              <a:solidFill>
                <a:srgbClr val="000000"/>
              </a:solidFill>
              <a:latin typeface="IBM Plex Sans"/>
              <a:cs typeface="Arial"/>
            </a:endParaRPr>
          </a:p>
        </p:txBody>
      </p:sp>
      <p:sp>
        <p:nvSpPr>
          <p:cNvPr id="67" name="Arrow: Pentagon 45">
            <a:extLst>
              <a:ext uri="{FF2B5EF4-FFF2-40B4-BE49-F238E27FC236}">
                <a16:creationId xmlns:a16="http://schemas.microsoft.com/office/drawing/2014/main" id="{692E4725-4202-40A5-98C4-595D60B93FA7}"/>
              </a:ext>
            </a:extLst>
          </p:cNvPr>
          <p:cNvSpPr/>
          <p:nvPr/>
        </p:nvSpPr>
        <p:spPr>
          <a:xfrm>
            <a:off x="2337682" y="2170565"/>
            <a:ext cx="9781895" cy="192844"/>
          </a:xfrm>
          <a:prstGeom prst="homePlate">
            <a:avLst/>
          </a:prstGeom>
          <a:solidFill>
            <a:srgbClr val="B9CBD4"/>
          </a:solidFill>
          <a:ln>
            <a:noFill/>
          </a:ln>
        </p:spPr>
        <p:txBody>
          <a:bodyPr wrap="square" lIns="36000" tIns="0" rIns="0" bIns="0" rtlCol="0" anchor="ctr" anchorCtr="0">
            <a:noAutofit/>
          </a:bodyPr>
          <a:lstStyle/>
          <a:p>
            <a:pPr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</a:pPr>
            <a:r>
              <a:rPr lang="da-DK" sz="1050" dirty="0" err="1">
                <a:solidFill>
                  <a:srgbClr val="000000"/>
                </a:solidFill>
                <a:latin typeface="IBM Plex Sans"/>
                <a:cs typeface="Arial"/>
              </a:rPr>
              <a:t>NemID</a:t>
            </a:r>
            <a:r>
              <a:rPr lang="da-DK" sz="1050" dirty="0">
                <a:solidFill>
                  <a:srgbClr val="000000"/>
                </a:solidFill>
                <a:latin typeface="IBM Plex Sans"/>
                <a:cs typeface="Arial"/>
              </a:rPr>
              <a:t> / OCES2</a:t>
            </a:r>
            <a:endParaRPr lang="en-GB" sz="1050" dirty="0">
              <a:solidFill>
                <a:srgbClr val="000000"/>
              </a:solidFill>
              <a:latin typeface="IBM Plex Sans"/>
              <a:cs typeface="Arial"/>
            </a:endParaRPr>
          </a:p>
        </p:txBody>
      </p:sp>
      <p:sp>
        <p:nvSpPr>
          <p:cNvPr id="72" name="Arrow: Pentagon 50">
            <a:extLst>
              <a:ext uri="{FF2B5EF4-FFF2-40B4-BE49-F238E27FC236}">
                <a16:creationId xmlns:a16="http://schemas.microsoft.com/office/drawing/2014/main" id="{D18D5882-22E5-4DBF-A870-1C2DC6C2B838}"/>
              </a:ext>
            </a:extLst>
          </p:cNvPr>
          <p:cNvSpPr/>
          <p:nvPr/>
        </p:nvSpPr>
        <p:spPr>
          <a:xfrm>
            <a:off x="2332903" y="4712043"/>
            <a:ext cx="9787613" cy="194100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100">
                <a:solidFill>
                  <a:schemeClr val="tx1"/>
                </a:solidFill>
                <a:latin typeface="IBM Plex Sans"/>
                <a:cs typeface="Arial"/>
              </a:rPr>
              <a:t>NSP TEST1 og TEST2</a:t>
            </a:r>
            <a:endParaRPr kumimoji="0" lang="da-DK" sz="1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73" name="Arrow: Pentagon 50">
            <a:extLst>
              <a:ext uri="{FF2B5EF4-FFF2-40B4-BE49-F238E27FC236}">
                <a16:creationId xmlns:a16="http://schemas.microsoft.com/office/drawing/2014/main" id="{6C0734F8-EBAE-45DB-8C03-EAEEF2D1237B}"/>
              </a:ext>
            </a:extLst>
          </p:cNvPr>
          <p:cNvSpPr/>
          <p:nvPr/>
        </p:nvSpPr>
        <p:spPr>
          <a:xfrm>
            <a:off x="2349012" y="4146740"/>
            <a:ext cx="9770566" cy="205122"/>
          </a:xfrm>
          <a:prstGeom prst="homePlate">
            <a:avLst/>
          </a:prstGeom>
          <a:solidFill>
            <a:srgbClr val="B9C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rtlCol="0" anchor="ctr"/>
          <a:lstStyle/>
          <a:p>
            <a:pPr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</a:pPr>
            <a:r>
              <a:rPr lang="da-DK" sz="1100">
                <a:solidFill>
                  <a:srgbClr val="000000"/>
                </a:solidFill>
                <a:latin typeface="IBM Plex Sans"/>
                <a:cs typeface="Arial"/>
              </a:rPr>
              <a:t>Medarbejder login med </a:t>
            </a:r>
            <a:r>
              <a:rPr lang="da-DK" sz="1100" err="1">
                <a:solidFill>
                  <a:srgbClr val="000000"/>
                </a:solidFill>
                <a:latin typeface="IBM Plex Sans"/>
                <a:cs typeface="Arial"/>
              </a:rPr>
              <a:t>NemID</a:t>
            </a:r>
            <a:r>
              <a:rPr lang="da-DK" sz="1100">
                <a:solidFill>
                  <a:srgbClr val="000000"/>
                </a:solidFill>
                <a:latin typeface="IBM Plex Sans"/>
                <a:cs typeface="Arial"/>
              </a:rPr>
              <a:t> medarbejdersignatur (MOCES2)</a:t>
            </a:r>
          </a:p>
        </p:txBody>
      </p:sp>
      <p:cxnSp>
        <p:nvCxnSpPr>
          <p:cNvPr id="3" name="Lige forbindelse 2">
            <a:extLst>
              <a:ext uri="{FF2B5EF4-FFF2-40B4-BE49-F238E27FC236}">
                <a16:creationId xmlns:a16="http://schemas.microsoft.com/office/drawing/2014/main" id="{0AE3CEFD-F954-4D71-8C9E-E3D6B02DA243}"/>
              </a:ext>
            </a:extLst>
          </p:cNvPr>
          <p:cNvCxnSpPr/>
          <p:nvPr/>
        </p:nvCxnSpPr>
        <p:spPr>
          <a:xfrm>
            <a:off x="6794384" y="998892"/>
            <a:ext cx="0" cy="5859108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6248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A79F5-DCF1-28F4-5754-712F697BF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Bordet rundt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64C455-9B47-CA3C-FCE1-A77EE78FF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/>
              <a:t>Hvor langt er I kommet med at implementere skiftet til MitID i jeres løsninger? </a:t>
            </a:r>
          </a:p>
          <a:p>
            <a:endParaRPr lang="da-DK"/>
          </a:p>
          <a:p>
            <a:r>
              <a:rPr lang="da-DK"/>
              <a:t>Hvad har I eventuelt mødt af udfordringer undervejs?</a:t>
            </a:r>
            <a:br>
              <a:rPr lang="da-DK"/>
            </a:br>
            <a:endParaRPr lang="da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B24F88-E798-95A2-E46C-4531DA9FD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10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36649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38C7004-EAB7-4944-91A4-B4FDE5ABE2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/>
              <a:t>Borgervendte integrationer fase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BF8150-383A-6F42-ADFF-16023D4C3CC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6426200"/>
            <a:ext cx="720725" cy="252413"/>
          </a:xfrm>
        </p:spPr>
        <p:txBody>
          <a:bodyPr/>
          <a:lstStyle/>
          <a:p>
            <a:fld id="{AF7BF57D-1627-4937-B5D8-DC37BB059AC7}" type="slidenum">
              <a:rPr lang="da-DK" smtClean="0"/>
              <a:pPr/>
              <a:t>11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48563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/>
          </a:bodyPr>
          <a:lstStyle/>
          <a:p>
            <a:r>
              <a:rPr lang="da-DK"/>
              <a:t>AS-IS borgervendte løsninger – WEB med integrationer til FMK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12</a:t>
            </a:fld>
            <a:endParaRPr lang="da-DK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B92536-1323-624F-8858-7CE7446DD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284" y="1269670"/>
            <a:ext cx="6370534" cy="4721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089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/>
          </a:bodyPr>
          <a:lstStyle/>
          <a:p>
            <a:r>
              <a:rPr lang="da-DK"/>
              <a:t>TO-BE borgervendte løsninger – WEB med integrationer til FMK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13</a:t>
            </a:fld>
            <a:endParaRPr lang="da-DK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43630D-C9D8-9D46-9FD7-7B192C8EA4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515" y="1231425"/>
            <a:ext cx="6418940" cy="47570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5E5ED5-2284-0741-96B2-7BA43764B2CD}"/>
              </a:ext>
            </a:extLst>
          </p:cNvPr>
          <p:cNvSpPr txBox="1"/>
          <p:nvPr/>
        </p:nvSpPr>
        <p:spPr>
          <a:xfrm>
            <a:off x="7267505" y="1925980"/>
            <a:ext cx="3574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/>
              <a:t>Minimale ændringer: Ny udsteder af omvekslings-/</a:t>
            </a:r>
            <a:r>
              <a:rPr lang="da-DK" err="1"/>
              <a:t>bootstrap-token</a:t>
            </a:r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632624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810608B-B77F-0842-A8F2-0BDBD751CD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/>
              <a:t>Medarbejdervendte integrationer fase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CED21-79D7-FE4A-886D-1803D101B00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6426200"/>
            <a:ext cx="720725" cy="252413"/>
          </a:xfrm>
        </p:spPr>
        <p:txBody>
          <a:bodyPr/>
          <a:lstStyle/>
          <a:p>
            <a:fld id="{AF7BF57D-1627-4937-B5D8-DC37BB059AC7}" type="slidenum">
              <a:rPr lang="da-DK" smtClean="0"/>
              <a:pPr/>
              <a:t>14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16381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/>
          </a:bodyPr>
          <a:lstStyle/>
          <a:p>
            <a:r>
              <a:rPr lang="da-DK"/>
              <a:t>AS-IS medarbejdervendte fagsystemintegrationer – MOCES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15</a:t>
            </a:fld>
            <a:endParaRPr lang="da-DK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1B67B2-3457-344E-9D52-F4A7D49BCC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248" y="2613477"/>
            <a:ext cx="7013776" cy="2659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2F65BE-6034-5A49-9F2C-3241B8F9DC5B}"/>
              </a:ext>
            </a:extLst>
          </p:cNvPr>
          <p:cNvSpPr txBox="1"/>
          <p:nvPr/>
        </p:nvSpPr>
        <p:spPr>
          <a:xfrm>
            <a:off x="8344126" y="1876103"/>
            <a:ext cx="28878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/>
              <a:t>Autentifikation via medarbejdersignatur fra fagsystem (rig klient eller web-baseret)</a:t>
            </a:r>
          </a:p>
          <a:p>
            <a:endParaRPr lang="da-DK"/>
          </a:p>
          <a:p>
            <a:r>
              <a:rPr lang="da-DK"/>
              <a:t>Alternativt: Oprettelse af idkort i SOSI-GW (evt. via separat log-in applikation)</a:t>
            </a:r>
          </a:p>
        </p:txBody>
      </p:sp>
    </p:spTree>
    <p:extLst>
      <p:ext uri="{BB962C8B-B14F-4D97-AF65-F5344CB8AC3E}">
        <p14:creationId xmlns:p14="http://schemas.microsoft.com/office/powerpoint/2010/main" val="1954777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 fontScale="90000"/>
          </a:bodyPr>
          <a:lstStyle/>
          <a:p>
            <a:r>
              <a:rPr lang="da-DK"/>
              <a:t>TO-BE medarbejdervendte fagsystemintegrationer – Lokal IdP (kommuner)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dirty="0" smtClean="0"/>
              <a:pPr>
                <a:spcAft>
                  <a:spcPts val="600"/>
                </a:spcAft>
              </a:pPr>
              <a:t>16</a:t>
            </a:fld>
            <a:endParaRPr lang="da-DK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F86D24-0C9B-9748-A4DA-7450375BB8F4}"/>
              </a:ext>
            </a:extLst>
          </p:cNvPr>
          <p:cNvSpPr txBox="1"/>
          <p:nvPr/>
        </p:nvSpPr>
        <p:spPr>
          <a:xfrm>
            <a:off x="7932524" y="1700349"/>
            <a:ext cx="30260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/>
              <a:t>Autentifikation i en lokal IdP og egne identifikationsmidler</a:t>
            </a:r>
          </a:p>
          <a:p>
            <a:endParaRPr lang="da-DK"/>
          </a:p>
          <a:p>
            <a:r>
              <a:rPr lang="da-DK"/>
              <a:t>Login-flow via SEB og ContextHandler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33F72C-3DD1-9708-D4C0-689C9666A3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00" y="1568567"/>
            <a:ext cx="6769100" cy="410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214723"/>
      </p:ext>
    </p:extLst>
  </p:cSld>
  <p:clrMapOvr>
    <a:masterClrMapping/>
  </p:clrMapOvr>
</p:sld>
</file>

<file path=ppt/theme/theme1.xml><?xml version="1.0" encoding="utf-8"?>
<a:theme xmlns:a="http://schemas.openxmlformats.org/drawingml/2006/main" name="Sundhedsdatastyrelsen tema">
  <a:themeElements>
    <a:clrScheme name="Sundhedsdatastyrelsen farver">
      <a:dk1>
        <a:sysClr val="windowText" lastClr="000000"/>
      </a:dk1>
      <a:lt1>
        <a:sysClr val="window" lastClr="FFFFFF"/>
      </a:lt1>
      <a:dk2>
        <a:srgbClr val="425C6C"/>
      </a:dk2>
      <a:lt2>
        <a:srgbClr val="EEF1F4"/>
      </a:lt2>
      <a:accent1>
        <a:srgbClr val="007EC5"/>
      </a:accent1>
      <a:accent2>
        <a:srgbClr val="BFE600"/>
      </a:accent2>
      <a:accent3>
        <a:srgbClr val="5C8096"/>
      </a:accent3>
      <a:accent4>
        <a:srgbClr val="FFD400"/>
      </a:accent4>
      <a:accent5>
        <a:srgbClr val="005B8D"/>
      </a:accent5>
      <a:accent6>
        <a:srgbClr val="53A71C"/>
      </a:accent6>
      <a:hlink>
        <a:srgbClr val="005B8D"/>
      </a:hlink>
      <a:folHlink>
        <a:srgbClr val="005B8D"/>
      </a:folHlink>
    </a:clrScheme>
    <a:fontScheme name="Sundhedsdatastyrelsen fonte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S_Præsentation_16_9.potx" id="{E7B8FA2B-6B1A-43C9-B1AD-685FF0D3F3E7}" vid="{FA177814-1B39-48C0-BCD1-7499A43384B3}"/>
    </a:ext>
  </a:extLst>
</a:theme>
</file>

<file path=ppt/theme/theme2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BCF42E3CE643E4BA18CCB6DB135931A" ma:contentTypeVersion="15" ma:contentTypeDescription="Opret et nyt dokument." ma:contentTypeScope="" ma:versionID="f2b7fd97410eade1643fe4888acccb71">
  <xsd:schema xmlns:xsd="http://www.w3.org/2001/XMLSchema" xmlns:xs="http://www.w3.org/2001/XMLSchema" xmlns:p="http://schemas.microsoft.com/office/2006/metadata/properties" xmlns:ns2="04d4ca10-ca34-47c2-8948-e5c67066a00e" xmlns:ns3="6f605106-226b-46ca-9556-bfd55aa29ee1" targetNamespace="http://schemas.microsoft.com/office/2006/metadata/properties" ma:root="true" ma:fieldsID="104021c3ec1ce8e5ea8023bca7d23a4f" ns2:_="" ns3:_="">
    <xsd:import namespace="04d4ca10-ca34-47c2-8948-e5c67066a00e"/>
    <xsd:import namespace="6f605106-226b-46ca-9556-bfd55aa29ee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d4ca10-ca34-47c2-8948-e5c67066a0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Billedmærker" ma:readOnly="false" ma:fieldId="{5cf76f15-5ced-4ddc-b409-7134ff3c332f}" ma:taxonomyMulti="true" ma:sspId="b954ac37-474b-4ce9-96da-5e2495cdfa4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605106-226b-46ca-9556-bfd55aa29ee1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Delt med detaljer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4e553a7c-c195-4bf6-8eee-a91be53c33a7}" ma:internalName="TaxCatchAll" ma:showField="CatchAllData" ma:web="6f605106-226b-46ca-9556-bfd55aa29e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4d4ca10-ca34-47c2-8948-e5c67066a00e">
      <Terms xmlns="http://schemas.microsoft.com/office/infopath/2007/PartnerControls"/>
    </lcf76f155ced4ddcb4097134ff3c332f>
    <TaxCatchAll xmlns="6f605106-226b-46ca-9556-bfd55aa29ee1" xsi:nil="true"/>
  </documentManagement>
</p:properties>
</file>

<file path=customXml/itemProps1.xml><?xml version="1.0" encoding="utf-8"?>
<ds:datastoreItem xmlns:ds="http://schemas.openxmlformats.org/officeDocument/2006/customXml" ds:itemID="{4E5E8421-B06B-45BA-A62E-85B6A0D8C4B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6901CB-8EC7-4415-A3DF-A9917F1DAA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d4ca10-ca34-47c2-8948-e5c67066a00e"/>
    <ds:schemaRef ds:uri="6f605106-226b-46ca-9556-bfd55aa29ee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BE44029-2AEC-4C2E-88BE-CF25FC0117B7}">
  <ds:schemaRefs>
    <ds:schemaRef ds:uri="04d4ca10-ca34-47c2-8948-e5c67066a00e"/>
    <ds:schemaRef ds:uri="6f605106-226b-46ca-9556-bfd55aa29ee1"/>
    <ds:schemaRef ds:uri="http://purl.org/dc/elements/1.1/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863</Words>
  <Application>Microsoft Macintosh PowerPoint</Application>
  <PresentationFormat>Widescreen</PresentationFormat>
  <Paragraphs>133</Paragraphs>
  <Slides>16</Slides>
  <Notes>2</Notes>
  <HiddenSlides>6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Corbel</vt:lpstr>
      <vt:lpstr>IBM Plex Sans</vt:lpstr>
      <vt:lpstr>Wingdings</vt:lpstr>
      <vt:lpstr>Sundhedsdatastyrelsen tema</vt:lpstr>
      <vt:lpstr>Overgang til MitID/NemLog-in3/OCES3 –   FMK teknikermøde</vt:lpstr>
      <vt:lpstr>Agenda</vt:lpstr>
      <vt:lpstr>TO-BE medarbejdervendte fagsystemintegrationer – MitID Erhverv</vt:lpstr>
      <vt:lpstr>TO-BE medarbejdervendte fagsystemintegrationer – Lokal IdP (regioner)</vt:lpstr>
      <vt:lpstr>TO-BE medarbejdervendte fagsystemintegrationer – MOCES3</vt:lpstr>
      <vt:lpstr>Status for klargøring af national infrastruktur</vt:lpstr>
      <vt:lpstr>Dokumentation</vt:lpstr>
      <vt:lpstr>Testmuligheder og idriftsættelser</vt:lpstr>
      <vt:lpstr>PowerPoint Presentation</vt:lpstr>
      <vt:lpstr>Bordet rundt</vt:lpstr>
      <vt:lpstr>Borgervendte integrationer fase 1</vt:lpstr>
      <vt:lpstr>AS-IS borgervendte løsninger – WEB med integrationer til FMK</vt:lpstr>
      <vt:lpstr>TO-BE borgervendte løsninger – WEB med integrationer til FMK</vt:lpstr>
      <vt:lpstr>Medarbejdervendte integrationer fase 1</vt:lpstr>
      <vt:lpstr>AS-IS medarbejdervendte fagsystemintegrationer – MOCES </vt:lpstr>
      <vt:lpstr>TO-BE medarbejdervendte fagsystemintegrationer – Lokal IdP (kommuner)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NDIS workshop med regionerne vedr. MOCES3</dc:title>
  <dc:creator>Christian Gasser</dc:creator>
  <cp:lastModifiedBy>Christian Gasser</cp:lastModifiedBy>
  <cp:revision>1</cp:revision>
  <dcterms:created xsi:type="dcterms:W3CDTF">2020-10-05T14:41:51Z</dcterms:created>
  <dcterms:modified xsi:type="dcterms:W3CDTF">2022-11-02T09:22:59Z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0x0101009BCF42E3CE643E4BA18CCB6DB135931A</vt:lpwstr>
  </property>
  <property fmtid="{D5CDD505-2E9C-101B-9397-08002B2CF9AE}" pid="3" name="MediaServiceImageTags">
    <vt:lpwstr/>
  </property>
</Properties>
</file>