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6.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theme/theme7.xml" ContentType="application/vnd.openxmlformats-officedocument.theme+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7" r:id="rId1"/>
    <p:sldMasterId id="2147483670" r:id="rId2"/>
    <p:sldMasterId id="2147483690" r:id="rId3"/>
    <p:sldMasterId id="2147483703" r:id="rId4"/>
    <p:sldMasterId id="2147483723" r:id="rId5"/>
    <p:sldMasterId id="2147483729" r:id="rId6"/>
    <p:sldMasterId id="2147483749" r:id="rId7"/>
    <p:sldMasterId id="2147483769" r:id="rId8"/>
  </p:sldMasterIdLst>
  <p:notesMasterIdLst>
    <p:notesMasterId r:id="rId28"/>
  </p:notesMasterIdLst>
  <p:sldIdLst>
    <p:sldId id="303" r:id="rId9"/>
    <p:sldId id="1129" r:id="rId10"/>
    <p:sldId id="711" r:id="rId11"/>
    <p:sldId id="1775" r:id="rId12"/>
    <p:sldId id="1777" r:id="rId13"/>
    <p:sldId id="1779" r:id="rId14"/>
    <p:sldId id="1130" r:id="rId15"/>
    <p:sldId id="271" r:id="rId16"/>
    <p:sldId id="272" r:id="rId17"/>
    <p:sldId id="273" r:id="rId18"/>
    <p:sldId id="274" r:id="rId19"/>
    <p:sldId id="275" r:id="rId20"/>
    <p:sldId id="277" r:id="rId21"/>
    <p:sldId id="278" r:id="rId22"/>
    <p:sldId id="279" r:id="rId23"/>
    <p:sldId id="280" r:id="rId24"/>
    <p:sldId id="281" r:id="rId25"/>
    <p:sldId id="257" r:id="rId26"/>
    <p:sldId id="1126" r:id="rId27"/>
  </p:sldIdLst>
  <p:sldSz cx="12192000" cy="6858000"/>
  <p:notesSz cx="6858000" cy="9144000"/>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2E827F5-4787-B443-B371-32C00BC25DA5}" name="Iben Søgaard" initials="IS" userId="S::IBS@medcom.dk::d35c4473-aee0-4a36-9c20-7b6761b2a77e"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76B69"/>
    <a:srgbClr val="2A7270"/>
    <a:srgbClr val="328484"/>
    <a:srgbClr val="298D8B"/>
    <a:srgbClr val="387E5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F1352F-3713-464A-B93B-96F4F452C631}" v="1" dt="2022-11-01T19:37:02.986"/>
  </p1510:revLst>
</p1510:revInfo>
</file>

<file path=ppt/tableStyles.xml><?xml version="1.0" encoding="utf-8"?>
<a:tblStyleLst xmlns:a="http://schemas.openxmlformats.org/drawingml/2006/main" def="{5C22544A-7EE6-4342-B048-85BDC9FD1C3A}">
  <a:tblStyle styleId="{5C22544A-7EE6-4342-B048-85BDC9FD1C3A}" styleName="Mellemlayout 2 - Marker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6959" autoAdjust="0"/>
  </p:normalViewPr>
  <p:slideViewPr>
    <p:cSldViewPr snapToGrid="0">
      <p:cViewPr varScale="1">
        <p:scale>
          <a:sx n="85" d="100"/>
          <a:sy n="85" d="100"/>
        </p:scale>
        <p:origin x="155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slideMaster" Target="slideMasters/slideMaster3.xml"/><Relationship Id="rId21" Type="http://schemas.openxmlformats.org/officeDocument/2006/relationships/slide" Target="slides/slide13.xml"/><Relationship Id="rId34" Type="http://schemas.microsoft.com/office/2018/10/relationships/authors" Target="authors.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notesMaster" Target="notesMasters/notesMaster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C427E5-9AB2-43CE-A587-56FE7E142DDE}" type="datetimeFigureOut">
              <a:rPr lang="da-DK" smtClean="0"/>
              <a:t>01-11-2022</a:t>
            </a:fld>
            <a:endParaRPr lang="da-DK"/>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DK"/>
              <a:t>Rediger teksttypografien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a-DK"/>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F87EA8-3F29-4881-88E3-832CF13224A1}" type="slidenum">
              <a:rPr lang="da-DK" smtClean="0"/>
              <a:t>‹nr.›</a:t>
            </a:fld>
            <a:endParaRPr lang="da-DK"/>
          </a:p>
        </p:txBody>
      </p:sp>
    </p:spTree>
    <p:extLst>
      <p:ext uri="{BB962C8B-B14F-4D97-AF65-F5344CB8AC3E}">
        <p14:creationId xmlns:p14="http://schemas.microsoft.com/office/powerpoint/2010/main" val="11179767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a:xfrm>
            <a:off x="1841500" y="458788"/>
            <a:ext cx="3175000" cy="1785937"/>
          </a:xfrm>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FAD1-D197-4A88-B173-A6412E995EE5}" type="slidenum">
              <a:rPr kumimoji="0" lang="en-GB" sz="10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0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9475728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1D38916-027F-1447-98D6-CBCACBD54356}" type="slidenum">
              <a:rPr kumimoji="0" lang="da-DK"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da-DK"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49839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BDF87EA8-3F29-4881-88E3-832CF13224A1}" type="slidenum">
              <a:rPr lang="da-DK" smtClean="0"/>
              <a:t>3</a:t>
            </a:fld>
            <a:endParaRPr lang="da-DK"/>
          </a:p>
        </p:txBody>
      </p:sp>
    </p:spTree>
    <p:extLst>
      <p:ext uri="{BB962C8B-B14F-4D97-AF65-F5344CB8AC3E}">
        <p14:creationId xmlns:p14="http://schemas.microsoft.com/office/powerpoint/2010/main" val="7888658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BDF87EA8-3F29-4881-88E3-832CF13224A1}" type="slidenum">
              <a:rPr lang="da-DK" smtClean="0"/>
              <a:t>4</a:t>
            </a:fld>
            <a:endParaRPr lang="da-DK"/>
          </a:p>
        </p:txBody>
      </p:sp>
    </p:spTree>
    <p:extLst>
      <p:ext uri="{BB962C8B-B14F-4D97-AF65-F5344CB8AC3E}">
        <p14:creationId xmlns:p14="http://schemas.microsoft.com/office/powerpoint/2010/main" val="14143248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b="1" dirty="0">
                <a:solidFill>
                  <a:srgbClr val="FF0000"/>
                </a:solidFill>
              </a:rPr>
              <a:t>Konklusion:</a:t>
            </a:r>
            <a:br>
              <a:rPr lang="da-DK" sz="1200" dirty="0">
                <a:solidFill>
                  <a:srgbClr val="FF0000"/>
                </a:solidFill>
              </a:rPr>
            </a:br>
            <a:r>
              <a:rPr lang="da-DK" sz="1200" dirty="0">
                <a:solidFill>
                  <a:srgbClr val="FF0000"/>
                </a:solidFill>
              </a:rPr>
              <a:t>LPS kan godt lave det i eksisterende FMK-version.</a:t>
            </a:r>
          </a:p>
          <a:p>
            <a:r>
              <a:rPr lang="da-DK" sz="1200" dirty="0">
                <a:solidFill>
                  <a:srgbClr val="FF0000"/>
                </a:solidFill>
              </a:rPr>
              <a:t>Det er vigtigt, at det efterfølgende bliver et krav i FMK version 1.6.0 så alle andre systemer, der understøtter DD viser det på samme måde</a:t>
            </a:r>
            <a:br>
              <a:rPr lang="da-DK" sz="1200" dirty="0">
                <a:solidFill>
                  <a:srgbClr val="FF0000"/>
                </a:solidFill>
              </a:rPr>
            </a:br>
            <a:endParaRPr lang="da-DK" sz="1200" dirty="0">
              <a:solidFill>
                <a:srgbClr val="FF0000"/>
              </a:solidFill>
            </a:endParaRPr>
          </a:p>
          <a:p>
            <a:r>
              <a:rPr lang="da-DK" sz="1200" b="1" dirty="0">
                <a:solidFill>
                  <a:srgbClr val="FF0000"/>
                </a:solidFill>
              </a:rPr>
              <a:t>Dette bringes videre til PLO </a:t>
            </a:r>
          </a:p>
          <a:p>
            <a:endParaRPr lang="da-DK" dirty="0"/>
          </a:p>
        </p:txBody>
      </p:sp>
      <p:sp>
        <p:nvSpPr>
          <p:cNvPr id="4" name="Pladsholder til slidenummer 3"/>
          <p:cNvSpPr>
            <a:spLocks noGrp="1"/>
          </p:cNvSpPr>
          <p:nvPr>
            <p:ph type="sldNum" sz="quarter" idx="5"/>
          </p:nvPr>
        </p:nvSpPr>
        <p:spPr/>
        <p:txBody>
          <a:bodyPr/>
          <a:lstStyle/>
          <a:p>
            <a:fld id="{BDF87EA8-3F29-4881-88E3-832CF13224A1}" type="slidenum">
              <a:rPr lang="da-DK" smtClean="0"/>
              <a:t>8</a:t>
            </a:fld>
            <a:endParaRPr lang="da-DK"/>
          </a:p>
        </p:txBody>
      </p:sp>
    </p:spTree>
    <p:extLst>
      <p:ext uri="{BB962C8B-B14F-4D97-AF65-F5344CB8AC3E}">
        <p14:creationId xmlns:p14="http://schemas.microsoft.com/office/powerpoint/2010/main" val="40359746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b="1" dirty="0">
                <a:solidFill>
                  <a:srgbClr val="FF0000"/>
                </a:solidFill>
              </a:rPr>
              <a:t>Konklusion</a:t>
            </a:r>
          </a:p>
          <a:p>
            <a:r>
              <a:rPr lang="da-DK" sz="1200" dirty="0">
                <a:solidFill>
                  <a:srgbClr val="FF0000"/>
                </a:solidFill>
              </a:rPr>
              <a:t>Den version der er i dag kræver en pakningsstørrelse. LPS kan dog godt hjælpe lægerne med default at vælge fx mindstepakning, når der er givet besked om, at præparatet skal dosispakkes.</a:t>
            </a:r>
          </a:p>
          <a:p>
            <a:endParaRPr lang="da-DK" sz="1200" dirty="0">
              <a:solidFill>
                <a:srgbClr val="FF0000"/>
              </a:solidFill>
            </a:endParaRPr>
          </a:p>
          <a:p>
            <a:r>
              <a:rPr lang="da-DK" sz="1200" b="1" dirty="0">
                <a:solidFill>
                  <a:srgbClr val="FF0000"/>
                </a:solidFill>
              </a:rPr>
              <a:t>Det bringes med videre til PLO.</a:t>
            </a:r>
            <a:br>
              <a:rPr lang="da-DK" sz="1200" dirty="0">
                <a:solidFill>
                  <a:srgbClr val="FF0000"/>
                </a:solidFill>
              </a:rPr>
            </a:br>
            <a:endParaRPr lang="da-DK" sz="1200" dirty="0">
              <a:solidFill>
                <a:srgbClr val="FF0000"/>
              </a:solidFill>
            </a:endParaRPr>
          </a:p>
          <a:p>
            <a:r>
              <a:rPr lang="da-DK" sz="1200" dirty="0">
                <a:solidFill>
                  <a:srgbClr val="FF0000"/>
                </a:solidFill>
              </a:rPr>
              <a:t>Det bringes ligeledes videre med ind i FMK-version 1.6.0 at fjerne feltet helt</a:t>
            </a:r>
          </a:p>
          <a:p>
            <a:endParaRPr lang="da-DK" dirty="0"/>
          </a:p>
        </p:txBody>
      </p:sp>
      <p:sp>
        <p:nvSpPr>
          <p:cNvPr id="4" name="Pladsholder til slidenummer 3"/>
          <p:cNvSpPr>
            <a:spLocks noGrp="1"/>
          </p:cNvSpPr>
          <p:nvPr>
            <p:ph type="sldNum" sz="quarter" idx="5"/>
          </p:nvPr>
        </p:nvSpPr>
        <p:spPr/>
        <p:txBody>
          <a:bodyPr/>
          <a:lstStyle/>
          <a:p>
            <a:fld id="{BDF87EA8-3F29-4881-88E3-832CF13224A1}" type="slidenum">
              <a:rPr lang="da-DK" smtClean="0"/>
              <a:t>9</a:t>
            </a:fld>
            <a:endParaRPr lang="da-DK"/>
          </a:p>
        </p:txBody>
      </p:sp>
    </p:spTree>
    <p:extLst>
      <p:ext uri="{BB962C8B-B14F-4D97-AF65-F5344CB8AC3E}">
        <p14:creationId xmlns:p14="http://schemas.microsoft.com/office/powerpoint/2010/main" val="4131128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400" b="1" dirty="0">
                <a:solidFill>
                  <a:srgbClr val="FF0000"/>
                </a:solidFill>
              </a:rPr>
              <a:t>Konklusion:</a:t>
            </a:r>
            <a:br>
              <a:rPr lang="da-DK" sz="1400" dirty="0">
                <a:solidFill>
                  <a:srgbClr val="FF0000"/>
                </a:solidFill>
              </a:rPr>
            </a:br>
            <a:r>
              <a:rPr lang="da-DK" sz="1200" dirty="0">
                <a:solidFill>
                  <a:srgbClr val="FF0000"/>
                </a:solidFill>
              </a:rPr>
              <a:t>LPS kan godt hjælpe lægerne her, med at sætte borgerens fortrukne apotek på eller finde tidligere </a:t>
            </a:r>
            <a:r>
              <a:rPr lang="da-DK" sz="1200" u="none" strike="noStrike" dirty="0">
                <a:solidFill>
                  <a:srgbClr val="FF0000"/>
                </a:solidFill>
              </a:rPr>
              <a:t>recept</a:t>
            </a:r>
            <a:r>
              <a:rPr lang="da-DK" sz="1200" strike="noStrike" dirty="0">
                <a:solidFill>
                  <a:srgbClr val="FF0000"/>
                </a:solidFill>
              </a:rPr>
              <a:t>udsteder</a:t>
            </a:r>
            <a:r>
              <a:rPr lang="da-DK" sz="1200" dirty="0">
                <a:solidFill>
                  <a:srgbClr val="FF0000"/>
                </a:solidFill>
              </a:rPr>
              <a:t>. Det kan de allerede i dag.</a:t>
            </a:r>
          </a:p>
          <a:p>
            <a:endParaRPr lang="da-DK" sz="1200" dirty="0">
              <a:solidFill>
                <a:srgbClr val="FF0000"/>
              </a:solidFill>
            </a:endParaRPr>
          </a:p>
          <a:p>
            <a:r>
              <a:rPr lang="da-DK" sz="1200" b="1" dirty="0">
                <a:solidFill>
                  <a:srgbClr val="FF0000"/>
                </a:solidFill>
              </a:rPr>
              <a:t>Det bringes med videre til PLO</a:t>
            </a:r>
          </a:p>
          <a:p>
            <a:endParaRPr lang="da-DK" sz="1200" dirty="0">
              <a:solidFill>
                <a:srgbClr val="FF0000"/>
              </a:solidFill>
            </a:endParaRPr>
          </a:p>
          <a:p>
            <a:r>
              <a:rPr lang="da-DK" sz="1200" dirty="0">
                <a:solidFill>
                  <a:srgbClr val="FF0000"/>
                </a:solidFill>
              </a:rPr>
              <a:t>Det burde måske i fremtiden ligge på borgerens stamkort i et samlet patientoverblik, så data hentes et sted fra eller i FMK</a:t>
            </a:r>
          </a:p>
          <a:p>
            <a:endParaRPr lang="da-DK" dirty="0"/>
          </a:p>
        </p:txBody>
      </p:sp>
      <p:sp>
        <p:nvSpPr>
          <p:cNvPr id="4" name="Pladsholder til slidenummer 3"/>
          <p:cNvSpPr>
            <a:spLocks noGrp="1"/>
          </p:cNvSpPr>
          <p:nvPr>
            <p:ph type="sldNum" sz="quarter" idx="5"/>
          </p:nvPr>
        </p:nvSpPr>
        <p:spPr/>
        <p:txBody>
          <a:bodyPr/>
          <a:lstStyle/>
          <a:p>
            <a:fld id="{BDF87EA8-3F29-4881-88E3-832CF13224A1}" type="slidenum">
              <a:rPr lang="da-DK" smtClean="0"/>
              <a:t>10</a:t>
            </a:fld>
            <a:endParaRPr lang="da-DK"/>
          </a:p>
        </p:txBody>
      </p:sp>
    </p:spTree>
    <p:extLst>
      <p:ext uri="{BB962C8B-B14F-4D97-AF65-F5344CB8AC3E}">
        <p14:creationId xmlns:p14="http://schemas.microsoft.com/office/powerpoint/2010/main" val="17531976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b="1" dirty="0">
                <a:solidFill>
                  <a:srgbClr val="FF0000"/>
                </a:solidFill>
              </a:rPr>
              <a:t>Konklusion:</a:t>
            </a:r>
            <a:br>
              <a:rPr lang="da-DK" sz="1200" dirty="0">
                <a:solidFill>
                  <a:srgbClr val="FF0000"/>
                </a:solidFill>
              </a:rPr>
            </a:br>
            <a:r>
              <a:rPr lang="da-DK" sz="1200" dirty="0">
                <a:solidFill>
                  <a:srgbClr val="FF0000"/>
                </a:solidFill>
              </a:rPr>
              <a:t>Det burde være muligt allerede i eksisterende version at koble de 2 datoer sammen, så lægen kun bliver præsenteret for en dato, men datoen for hvornår ændringen er ude hos borgeren</a:t>
            </a:r>
          </a:p>
          <a:p>
            <a:endParaRPr lang="da-DK" sz="1200" dirty="0">
              <a:solidFill>
                <a:srgbClr val="FF0000"/>
              </a:solidFill>
            </a:endParaRPr>
          </a:p>
          <a:p>
            <a:r>
              <a:rPr lang="da-DK" sz="1200" dirty="0">
                <a:solidFill>
                  <a:srgbClr val="FF0000"/>
                </a:solidFill>
              </a:rPr>
              <a:t>Den bringes med videre til </a:t>
            </a:r>
            <a:r>
              <a:rPr lang="da-DK" sz="1200" b="1" dirty="0">
                <a:solidFill>
                  <a:srgbClr val="FF0000"/>
                </a:solidFill>
              </a:rPr>
              <a:t>PLO,</a:t>
            </a:r>
            <a:r>
              <a:rPr lang="da-DK" sz="1200" dirty="0">
                <a:solidFill>
                  <a:srgbClr val="FF0000"/>
                </a:solidFill>
              </a:rPr>
              <a:t> da det godt kan lade sig gøre i eksisterende version.</a:t>
            </a:r>
            <a:br>
              <a:rPr lang="da-DK" sz="1200" dirty="0">
                <a:solidFill>
                  <a:srgbClr val="FF0000"/>
                </a:solidFill>
              </a:rPr>
            </a:br>
            <a:endParaRPr lang="da-DK" sz="1200" dirty="0">
              <a:solidFill>
                <a:srgbClr val="FF0000"/>
              </a:solidFill>
            </a:endParaRPr>
          </a:p>
          <a:p>
            <a:r>
              <a:rPr lang="da-DK" sz="1200" b="1" dirty="0">
                <a:solidFill>
                  <a:srgbClr val="FF0000"/>
                </a:solidFill>
              </a:rPr>
              <a:t>SDS</a:t>
            </a:r>
            <a:r>
              <a:rPr lang="da-DK" sz="1200" dirty="0">
                <a:solidFill>
                  <a:srgbClr val="FF0000"/>
                </a:solidFill>
              </a:rPr>
              <a:t> skal dog kigge på noget ift. præsentation af datoerne (Vi er lidt i tvivl om hvad det var SDS skulle kigge på her??)</a:t>
            </a:r>
          </a:p>
          <a:p>
            <a:endParaRPr lang="da-DK" dirty="0"/>
          </a:p>
        </p:txBody>
      </p:sp>
      <p:sp>
        <p:nvSpPr>
          <p:cNvPr id="4" name="Pladsholder til slidenummer 3"/>
          <p:cNvSpPr>
            <a:spLocks noGrp="1"/>
          </p:cNvSpPr>
          <p:nvPr>
            <p:ph type="sldNum" sz="quarter" idx="5"/>
          </p:nvPr>
        </p:nvSpPr>
        <p:spPr/>
        <p:txBody>
          <a:bodyPr/>
          <a:lstStyle/>
          <a:p>
            <a:fld id="{BDF87EA8-3F29-4881-88E3-832CF13224A1}" type="slidenum">
              <a:rPr lang="da-DK" smtClean="0"/>
              <a:t>11</a:t>
            </a:fld>
            <a:endParaRPr lang="da-DK"/>
          </a:p>
        </p:txBody>
      </p:sp>
    </p:spTree>
    <p:extLst>
      <p:ext uri="{BB962C8B-B14F-4D97-AF65-F5344CB8AC3E}">
        <p14:creationId xmlns:p14="http://schemas.microsoft.com/office/powerpoint/2010/main" val="21176273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b="1" dirty="0">
                <a:solidFill>
                  <a:srgbClr val="FF0000"/>
                </a:solidFill>
              </a:rPr>
              <a:t>Konklusion:</a:t>
            </a:r>
          </a:p>
          <a:p>
            <a:r>
              <a:rPr lang="da-DK" sz="1200" b="0" dirty="0">
                <a:solidFill>
                  <a:srgbClr val="FF0000"/>
                </a:solidFill>
              </a:rPr>
              <a:t>Der er allerede noget i gang ift. at forbedre restordreproblematikken</a:t>
            </a:r>
            <a:r>
              <a:rPr lang="da-DK" sz="1200" b="0" dirty="0">
                <a:solidFill>
                  <a:schemeClr val="tx1"/>
                </a:solidFill>
              </a:rPr>
              <a:t> i</a:t>
            </a:r>
            <a:r>
              <a:rPr lang="da-DK" sz="1200" b="0" dirty="0">
                <a:solidFill>
                  <a:srgbClr val="FF0000"/>
                </a:solidFill>
              </a:rPr>
              <a:t> FMK version 1.6.0</a:t>
            </a:r>
            <a:r>
              <a:rPr lang="da-DK" sz="1200" b="0" dirty="0">
                <a:solidFill>
                  <a:schemeClr val="tx1"/>
                </a:solidFill>
              </a:rPr>
              <a:t>,</a:t>
            </a:r>
            <a:r>
              <a:rPr lang="da-DK" sz="1200" b="0" dirty="0">
                <a:solidFill>
                  <a:srgbClr val="FF0000"/>
                </a:solidFill>
              </a:rPr>
              <a:t> men der kan muligvis gøres noget lovgivningsmæssigt, så apotekerne kan få lov til at ændre i sammensætning af styrke uden forudgående kontakt og ændring hos egen læge. Det skal undersøges. </a:t>
            </a:r>
            <a:br>
              <a:rPr lang="da-DK" sz="1200" b="0" dirty="0">
                <a:solidFill>
                  <a:srgbClr val="FF0000"/>
                </a:solidFill>
              </a:rPr>
            </a:br>
            <a:br>
              <a:rPr lang="da-DK" sz="1200" b="0" dirty="0">
                <a:solidFill>
                  <a:srgbClr val="FF0000"/>
                </a:solidFill>
              </a:rPr>
            </a:br>
            <a:r>
              <a:rPr lang="da-DK" sz="1200" b="1" dirty="0">
                <a:solidFill>
                  <a:srgbClr val="FF0000"/>
                </a:solidFill>
              </a:rPr>
              <a:t>Den kigger SDS på</a:t>
            </a:r>
          </a:p>
          <a:p>
            <a:endParaRPr lang="da-DK" dirty="0"/>
          </a:p>
        </p:txBody>
      </p:sp>
      <p:sp>
        <p:nvSpPr>
          <p:cNvPr id="4" name="Pladsholder til slidenummer 3"/>
          <p:cNvSpPr>
            <a:spLocks noGrp="1"/>
          </p:cNvSpPr>
          <p:nvPr>
            <p:ph type="sldNum" sz="quarter" idx="5"/>
          </p:nvPr>
        </p:nvSpPr>
        <p:spPr/>
        <p:txBody>
          <a:bodyPr/>
          <a:lstStyle/>
          <a:p>
            <a:fld id="{BDF87EA8-3F29-4881-88E3-832CF13224A1}" type="slidenum">
              <a:rPr lang="da-DK" smtClean="0"/>
              <a:t>12</a:t>
            </a:fld>
            <a:endParaRPr lang="da-DK"/>
          </a:p>
        </p:txBody>
      </p:sp>
    </p:spTree>
    <p:extLst>
      <p:ext uri="{BB962C8B-B14F-4D97-AF65-F5344CB8AC3E}">
        <p14:creationId xmlns:p14="http://schemas.microsoft.com/office/powerpoint/2010/main" val="3095899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b="1" dirty="0">
                <a:solidFill>
                  <a:srgbClr val="FF0000"/>
                </a:solidFill>
              </a:rPr>
              <a:t>Konklusion:</a:t>
            </a:r>
          </a:p>
          <a:p>
            <a:r>
              <a:rPr lang="da-DK" sz="1200" dirty="0">
                <a:solidFill>
                  <a:srgbClr val="FF0000"/>
                </a:solidFill>
              </a:rPr>
              <a:t>Samme problematik som nr. 4 blot for EPJ- systemerne. Det skal være et krav i FMK-version 1.6.0, at alle systemer, der understøtter dosisdispensering, skal nøjes med at vise den sidste dato for, hvornår næste ordinære rulle er klar.</a:t>
            </a:r>
          </a:p>
          <a:p>
            <a:endParaRPr lang="da-DK" sz="1200" dirty="0">
              <a:solidFill>
                <a:srgbClr val="FF0000"/>
              </a:solidFill>
            </a:endParaRPr>
          </a:p>
          <a:p>
            <a:r>
              <a:rPr lang="da-DK" sz="1200" dirty="0">
                <a:solidFill>
                  <a:srgbClr val="FF0000"/>
                </a:solidFill>
              </a:rPr>
              <a:t>Den skal bæres ind i FMK-version 1.6.0</a:t>
            </a:r>
          </a:p>
          <a:p>
            <a:endParaRPr lang="da-DK" dirty="0"/>
          </a:p>
        </p:txBody>
      </p:sp>
      <p:sp>
        <p:nvSpPr>
          <p:cNvPr id="4" name="Pladsholder til slidenummer 3"/>
          <p:cNvSpPr>
            <a:spLocks noGrp="1"/>
          </p:cNvSpPr>
          <p:nvPr>
            <p:ph type="sldNum" sz="quarter" idx="5"/>
          </p:nvPr>
        </p:nvSpPr>
        <p:spPr/>
        <p:txBody>
          <a:bodyPr/>
          <a:lstStyle/>
          <a:p>
            <a:fld id="{BDF87EA8-3F29-4881-88E3-832CF13224A1}" type="slidenum">
              <a:rPr lang="da-DK" smtClean="0"/>
              <a:t>13</a:t>
            </a:fld>
            <a:endParaRPr lang="da-DK"/>
          </a:p>
        </p:txBody>
      </p:sp>
    </p:spTree>
    <p:extLst>
      <p:ext uri="{BB962C8B-B14F-4D97-AF65-F5344CB8AC3E}">
        <p14:creationId xmlns:p14="http://schemas.microsoft.com/office/powerpoint/2010/main" val="3445493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b="1" dirty="0">
                <a:solidFill>
                  <a:srgbClr val="FF0000"/>
                </a:solidFill>
              </a:rPr>
              <a:t>Konklusion:</a:t>
            </a:r>
            <a:br>
              <a:rPr lang="da-DK" sz="1200" b="1" dirty="0">
                <a:solidFill>
                  <a:srgbClr val="FF0000"/>
                </a:solidFill>
              </a:rPr>
            </a:br>
            <a:r>
              <a:rPr lang="da-DK" sz="1200" b="0" dirty="0">
                <a:solidFill>
                  <a:srgbClr val="FF0000"/>
                </a:solidFill>
              </a:rPr>
              <a:t>Der kan muligvis relativt hurtigt laves en advarsel, der kommer frem, når sygehuslægen udskriver en patient, at dosiskortet er sat i bero. Det tager SDS med hjem og kigger på den.</a:t>
            </a:r>
          </a:p>
          <a:p>
            <a:endParaRPr lang="da-DK" sz="1200" b="1" dirty="0">
              <a:solidFill>
                <a:srgbClr val="FF0000"/>
              </a:solidFill>
            </a:endParaRPr>
          </a:p>
          <a:p>
            <a:r>
              <a:rPr lang="da-DK" sz="1200" dirty="0">
                <a:solidFill>
                  <a:srgbClr val="FF0000"/>
                </a:solidFill>
              </a:rPr>
              <a:t>Det er en udfordring, at udskrivende læge ikke bliver opmærksom på, at dosiskortet er sat i bero. Det skal undersøges nærmere, hvordan det fungerer i de regionale systemer.</a:t>
            </a:r>
          </a:p>
          <a:p>
            <a:r>
              <a:rPr lang="da-DK" sz="1200" dirty="0">
                <a:solidFill>
                  <a:srgbClr val="FF0000"/>
                </a:solidFill>
              </a:rPr>
              <a:t>Der er tilsyneladende også en udfordring med, at sygehusene ikke kan lave ordinationsændringer og derfor sletter eksisterende ordinationer og opretter nye, hvorved dosisrecepten forsvinder.</a:t>
            </a:r>
          </a:p>
          <a:p>
            <a:endParaRPr lang="da-DK" dirty="0"/>
          </a:p>
          <a:p>
            <a:pPr marL="0" marR="0" lvl="0" indent="0" algn="l" defTabSz="914400" rtl="0" eaLnBrk="1" fontAlgn="auto" latinLnBrk="0" hangingPunct="1">
              <a:lnSpc>
                <a:spcPct val="100000"/>
              </a:lnSpc>
              <a:spcBef>
                <a:spcPts val="0"/>
              </a:spcBef>
              <a:spcAft>
                <a:spcPts val="0"/>
              </a:spcAft>
              <a:buClrTx/>
              <a:buSzTx/>
              <a:buFontTx/>
              <a:buNone/>
              <a:tabLst/>
              <a:defRPr/>
            </a:pPr>
            <a:r>
              <a:rPr lang="da-DK" sz="1200" dirty="0">
                <a:solidFill>
                  <a:srgbClr val="FF0000"/>
                </a:solidFill>
              </a:rPr>
              <a:t>Derudover vil EOJ-leverandørerne gerne have et advis, der viser, at kortet er sat i bero, så de også kan gøre noget for kommunens side</a:t>
            </a:r>
          </a:p>
          <a:p>
            <a:endParaRPr lang="da-DK" dirty="0"/>
          </a:p>
        </p:txBody>
      </p:sp>
      <p:sp>
        <p:nvSpPr>
          <p:cNvPr id="4" name="Pladsholder til slidenummer 3"/>
          <p:cNvSpPr>
            <a:spLocks noGrp="1"/>
          </p:cNvSpPr>
          <p:nvPr>
            <p:ph type="sldNum" sz="quarter" idx="5"/>
          </p:nvPr>
        </p:nvSpPr>
        <p:spPr/>
        <p:txBody>
          <a:bodyPr/>
          <a:lstStyle/>
          <a:p>
            <a:fld id="{BDF87EA8-3F29-4881-88E3-832CF13224A1}" type="slidenum">
              <a:rPr lang="da-DK" smtClean="0"/>
              <a:t>14</a:t>
            </a:fld>
            <a:endParaRPr lang="da-DK"/>
          </a:p>
        </p:txBody>
      </p:sp>
    </p:spTree>
    <p:extLst>
      <p:ext uri="{BB962C8B-B14F-4D97-AF65-F5344CB8AC3E}">
        <p14:creationId xmlns:p14="http://schemas.microsoft.com/office/powerpoint/2010/main" val="24635888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b="1" dirty="0">
                <a:solidFill>
                  <a:srgbClr val="FF0000"/>
                </a:solidFill>
              </a:rPr>
              <a:t>Konklusion:</a:t>
            </a:r>
          </a:p>
          <a:p>
            <a:r>
              <a:rPr lang="da-DK" sz="1200" dirty="0">
                <a:solidFill>
                  <a:srgbClr val="FF0000"/>
                </a:solidFill>
              </a:rPr>
              <a:t>FMK kan godt se, om der mangler recepter og sørge for, at der bliver sendt automatiske receptanmodninger afsted. Men der kan muligvis også komme en advarsel her, når man genoptager, at der mangler gyldige recepter.</a:t>
            </a:r>
          </a:p>
          <a:p>
            <a:endParaRPr lang="da-DK" sz="1200" dirty="0">
              <a:solidFill>
                <a:srgbClr val="FF0000"/>
              </a:solidFill>
            </a:endParaRPr>
          </a:p>
          <a:p>
            <a:r>
              <a:rPr lang="da-DK" sz="1200" b="1" dirty="0">
                <a:solidFill>
                  <a:srgbClr val="FF0000"/>
                </a:solidFill>
              </a:rPr>
              <a:t>SDS tager den med hjem</a:t>
            </a:r>
          </a:p>
          <a:p>
            <a:endParaRPr lang="da-DK" dirty="0"/>
          </a:p>
        </p:txBody>
      </p:sp>
      <p:sp>
        <p:nvSpPr>
          <p:cNvPr id="4" name="Pladsholder til slidenummer 3"/>
          <p:cNvSpPr>
            <a:spLocks noGrp="1"/>
          </p:cNvSpPr>
          <p:nvPr>
            <p:ph type="sldNum" sz="quarter" idx="5"/>
          </p:nvPr>
        </p:nvSpPr>
        <p:spPr/>
        <p:txBody>
          <a:bodyPr/>
          <a:lstStyle/>
          <a:p>
            <a:fld id="{BDF87EA8-3F29-4881-88E3-832CF13224A1}" type="slidenum">
              <a:rPr lang="da-DK" smtClean="0"/>
              <a:t>15</a:t>
            </a:fld>
            <a:endParaRPr lang="da-DK"/>
          </a:p>
        </p:txBody>
      </p:sp>
    </p:spTree>
    <p:extLst>
      <p:ext uri="{BB962C8B-B14F-4D97-AF65-F5344CB8AC3E}">
        <p14:creationId xmlns:p14="http://schemas.microsoft.com/office/powerpoint/2010/main" val="14849990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b="1" dirty="0">
                <a:solidFill>
                  <a:srgbClr val="FF0000"/>
                </a:solidFill>
              </a:rPr>
              <a:t>Konklusion:</a:t>
            </a:r>
          </a:p>
          <a:p>
            <a:r>
              <a:rPr lang="da-DK" sz="1200" dirty="0">
                <a:solidFill>
                  <a:srgbClr val="FF0000"/>
                </a:solidFill>
              </a:rPr>
              <a:t>Statistikmæssigt kan vi ikke se, at det er en udfordring. Der er ikke ret mange automatiske anmodninger, der bliver afvist. Så vi tror ikke, der er et problem her.</a:t>
            </a:r>
          </a:p>
          <a:p>
            <a:r>
              <a:rPr lang="da-DK" sz="1200" dirty="0">
                <a:solidFill>
                  <a:srgbClr val="FF0000"/>
                </a:solidFill>
              </a:rPr>
              <a:t>Det skal lige bores lidt ud, om de anmodninger, der ikke gøres noget ved, også tæller med i de ”afviste”</a:t>
            </a:r>
          </a:p>
          <a:p>
            <a:br>
              <a:rPr lang="da-DK" sz="1200" dirty="0">
                <a:solidFill>
                  <a:srgbClr val="FF0000"/>
                </a:solidFill>
              </a:rPr>
            </a:br>
            <a:r>
              <a:rPr lang="da-DK" sz="1200" dirty="0">
                <a:solidFill>
                  <a:srgbClr val="FF0000"/>
                </a:solidFill>
              </a:rPr>
              <a:t>SDS undersøger det nærmere</a:t>
            </a:r>
          </a:p>
          <a:p>
            <a:endParaRPr lang="da-DK" dirty="0"/>
          </a:p>
        </p:txBody>
      </p:sp>
      <p:sp>
        <p:nvSpPr>
          <p:cNvPr id="4" name="Pladsholder til slidenummer 3"/>
          <p:cNvSpPr>
            <a:spLocks noGrp="1"/>
          </p:cNvSpPr>
          <p:nvPr>
            <p:ph type="sldNum" sz="quarter" idx="5"/>
          </p:nvPr>
        </p:nvSpPr>
        <p:spPr/>
        <p:txBody>
          <a:bodyPr/>
          <a:lstStyle/>
          <a:p>
            <a:fld id="{BDF87EA8-3F29-4881-88E3-832CF13224A1}" type="slidenum">
              <a:rPr lang="da-DK" smtClean="0"/>
              <a:t>16</a:t>
            </a:fld>
            <a:endParaRPr lang="da-DK"/>
          </a:p>
        </p:txBody>
      </p:sp>
    </p:spTree>
    <p:extLst>
      <p:ext uri="{BB962C8B-B14F-4D97-AF65-F5344CB8AC3E}">
        <p14:creationId xmlns:p14="http://schemas.microsoft.com/office/powerpoint/2010/main" val="4224093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b="1" dirty="0">
                <a:solidFill>
                  <a:srgbClr val="FF0000"/>
                </a:solidFill>
              </a:rPr>
              <a:t>Konklusion:</a:t>
            </a:r>
          </a:p>
          <a:p>
            <a:r>
              <a:rPr lang="da-DK" sz="1200" b="0" dirty="0">
                <a:solidFill>
                  <a:srgbClr val="FF0000"/>
                </a:solidFill>
              </a:rPr>
              <a:t>Der er ikke en udfordring her. Det er et spørgsmål om at lave en arbejdsgang i egen praksis, så man har en plan for at indkalde patienterne til årskontrol.</a:t>
            </a:r>
          </a:p>
          <a:p>
            <a:endParaRPr lang="da-DK" sz="1200" b="0" dirty="0">
              <a:solidFill>
                <a:srgbClr val="FF0000"/>
              </a:solidFill>
            </a:endParaRPr>
          </a:p>
          <a:p>
            <a:r>
              <a:rPr lang="da-DK" sz="1200" b="0" dirty="0">
                <a:solidFill>
                  <a:srgbClr val="FF0000"/>
                </a:solidFill>
              </a:rPr>
              <a:t>Der skal ikke være endnu en kontroldato.</a:t>
            </a:r>
          </a:p>
          <a:p>
            <a:endParaRPr lang="da-DK" dirty="0"/>
          </a:p>
        </p:txBody>
      </p:sp>
      <p:sp>
        <p:nvSpPr>
          <p:cNvPr id="4" name="Pladsholder til slidenummer 3"/>
          <p:cNvSpPr>
            <a:spLocks noGrp="1"/>
          </p:cNvSpPr>
          <p:nvPr>
            <p:ph type="sldNum" sz="quarter" idx="5"/>
          </p:nvPr>
        </p:nvSpPr>
        <p:spPr/>
        <p:txBody>
          <a:bodyPr/>
          <a:lstStyle/>
          <a:p>
            <a:fld id="{BDF87EA8-3F29-4881-88E3-832CF13224A1}" type="slidenum">
              <a:rPr lang="da-DK" smtClean="0"/>
              <a:t>17</a:t>
            </a:fld>
            <a:endParaRPr lang="da-DK"/>
          </a:p>
        </p:txBody>
      </p:sp>
    </p:spTree>
    <p:extLst>
      <p:ext uri="{BB962C8B-B14F-4D97-AF65-F5344CB8AC3E}">
        <p14:creationId xmlns:p14="http://schemas.microsoft.com/office/powerpoint/2010/main" val="17594667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orside: Blå">
    <p:bg>
      <p:bgRef idx="1001">
        <a:schemeClr val="bg1"/>
      </p:bgRef>
    </p:bg>
    <p:spTree>
      <p:nvGrpSpPr>
        <p:cNvPr id="1" name=""/>
        <p:cNvGrpSpPr/>
        <p:nvPr/>
      </p:nvGrpSpPr>
      <p:grpSpPr>
        <a:xfrm>
          <a:off x="0" y="0"/>
          <a:ext cx="0" cy="0"/>
          <a:chOff x="0" y="0"/>
          <a:chExt cx="0" cy="0"/>
        </a:xfrm>
      </p:grpSpPr>
      <p:pic>
        <p:nvPicPr>
          <p:cNvPr id="6" name="Picture 5" descr="medcom_bg.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63759"/>
            <a:ext cx="12219269" cy="6447189"/>
          </a:xfrm>
          <a:prstGeom prst="rect">
            <a:avLst/>
          </a:prstGeom>
        </p:spPr>
      </p:pic>
      <p:sp>
        <p:nvSpPr>
          <p:cNvPr id="7" name="Rectangle 4"/>
          <p:cNvSpPr/>
          <p:nvPr userDrawn="1"/>
        </p:nvSpPr>
        <p:spPr>
          <a:xfrm>
            <a:off x="5968647" y="451664"/>
            <a:ext cx="6299884" cy="6459283"/>
          </a:xfrm>
          <a:custGeom>
            <a:avLst/>
            <a:gdLst>
              <a:gd name="connsiteX0" fmla="*/ 0 w 3257323"/>
              <a:gd name="connsiteY0" fmla="*/ 0 h 4835392"/>
              <a:gd name="connsiteX1" fmla="*/ 3257323 w 3257323"/>
              <a:gd name="connsiteY1" fmla="*/ 0 h 4835392"/>
              <a:gd name="connsiteX2" fmla="*/ 3257323 w 3257323"/>
              <a:gd name="connsiteY2" fmla="*/ 4835392 h 4835392"/>
              <a:gd name="connsiteX3" fmla="*/ 0 w 3257323"/>
              <a:gd name="connsiteY3" fmla="*/ 4835392 h 4835392"/>
              <a:gd name="connsiteX4" fmla="*/ 0 w 3257323"/>
              <a:gd name="connsiteY4" fmla="*/ 0 h 4835392"/>
              <a:gd name="connsiteX0" fmla="*/ 1061357 w 3257323"/>
              <a:gd name="connsiteY0" fmla="*/ 0 h 4835392"/>
              <a:gd name="connsiteX1" fmla="*/ 3257323 w 3257323"/>
              <a:gd name="connsiteY1" fmla="*/ 0 h 4835392"/>
              <a:gd name="connsiteX2" fmla="*/ 3257323 w 3257323"/>
              <a:gd name="connsiteY2" fmla="*/ 4835392 h 4835392"/>
              <a:gd name="connsiteX3" fmla="*/ 0 w 3257323"/>
              <a:gd name="connsiteY3" fmla="*/ 4835392 h 4835392"/>
              <a:gd name="connsiteX4" fmla="*/ 1061357 w 3257323"/>
              <a:gd name="connsiteY4" fmla="*/ 0 h 4835392"/>
              <a:gd name="connsiteX0" fmla="*/ 1224643 w 3257323"/>
              <a:gd name="connsiteY0" fmla="*/ 0 h 4835392"/>
              <a:gd name="connsiteX1" fmla="*/ 3257323 w 3257323"/>
              <a:gd name="connsiteY1" fmla="*/ 0 h 4835392"/>
              <a:gd name="connsiteX2" fmla="*/ 3257323 w 3257323"/>
              <a:gd name="connsiteY2" fmla="*/ 4835392 h 4835392"/>
              <a:gd name="connsiteX3" fmla="*/ 0 w 3257323"/>
              <a:gd name="connsiteY3" fmla="*/ 4835392 h 4835392"/>
              <a:gd name="connsiteX4" fmla="*/ 1224643 w 3257323"/>
              <a:gd name="connsiteY4" fmla="*/ 0 h 4835392"/>
              <a:gd name="connsiteX0" fmla="*/ 1124858 w 3257323"/>
              <a:gd name="connsiteY0" fmla="*/ 9071 h 4835392"/>
              <a:gd name="connsiteX1" fmla="*/ 3257323 w 3257323"/>
              <a:gd name="connsiteY1" fmla="*/ 0 h 4835392"/>
              <a:gd name="connsiteX2" fmla="*/ 3257323 w 3257323"/>
              <a:gd name="connsiteY2" fmla="*/ 4835392 h 4835392"/>
              <a:gd name="connsiteX3" fmla="*/ 0 w 3257323"/>
              <a:gd name="connsiteY3" fmla="*/ 4835392 h 4835392"/>
              <a:gd name="connsiteX4" fmla="*/ 1124858 w 3257323"/>
              <a:gd name="connsiteY4" fmla="*/ 9071 h 4835392"/>
              <a:gd name="connsiteX0" fmla="*/ 1133929 w 3257323"/>
              <a:gd name="connsiteY0" fmla="*/ 0 h 4835392"/>
              <a:gd name="connsiteX1" fmla="*/ 3257323 w 3257323"/>
              <a:gd name="connsiteY1" fmla="*/ 0 h 4835392"/>
              <a:gd name="connsiteX2" fmla="*/ 3257323 w 3257323"/>
              <a:gd name="connsiteY2" fmla="*/ 4835392 h 4835392"/>
              <a:gd name="connsiteX3" fmla="*/ 0 w 3257323"/>
              <a:gd name="connsiteY3" fmla="*/ 4835392 h 4835392"/>
              <a:gd name="connsiteX4" fmla="*/ 1133929 w 3257323"/>
              <a:gd name="connsiteY4" fmla="*/ 0 h 4835392"/>
              <a:gd name="connsiteX0" fmla="*/ 1133929 w 3257323"/>
              <a:gd name="connsiteY0" fmla="*/ 0 h 4835392"/>
              <a:gd name="connsiteX1" fmla="*/ 3257323 w 3257323"/>
              <a:gd name="connsiteY1" fmla="*/ 0 h 4835392"/>
              <a:gd name="connsiteX2" fmla="*/ 3257323 w 3257323"/>
              <a:gd name="connsiteY2" fmla="*/ 4835392 h 4835392"/>
              <a:gd name="connsiteX3" fmla="*/ 0 w 3257323"/>
              <a:gd name="connsiteY3" fmla="*/ 4835392 h 4835392"/>
              <a:gd name="connsiteX4" fmla="*/ 1133929 w 3257323"/>
              <a:gd name="connsiteY4" fmla="*/ 0 h 4835392"/>
              <a:gd name="connsiteX0" fmla="*/ 1133929 w 3257323"/>
              <a:gd name="connsiteY0" fmla="*/ 0 h 4842863"/>
              <a:gd name="connsiteX1" fmla="*/ 3257323 w 3257323"/>
              <a:gd name="connsiteY1" fmla="*/ 7471 h 4842863"/>
              <a:gd name="connsiteX2" fmla="*/ 3257323 w 3257323"/>
              <a:gd name="connsiteY2" fmla="*/ 4842863 h 4842863"/>
              <a:gd name="connsiteX3" fmla="*/ 0 w 3257323"/>
              <a:gd name="connsiteY3" fmla="*/ 4842863 h 4842863"/>
              <a:gd name="connsiteX4" fmla="*/ 1133929 w 3257323"/>
              <a:gd name="connsiteY4" fmla="*/ 0 h 4842863"/>
              <a:gd name="connsiteX0" fmla="*/ 1133929 w 3266394"/>
              <a:gd name="connsiteY0" fmla="*/ 0 h 4842863"/>
              <a:gd name="connsiteX1" fmla="*/ 3266394 w 3266394"/>
              <a:gd name="connsiteY1" fmla="*/ 7471 h 4842863"/>
              <a:gd name="connsiteX2" fmla="*/ 3257323 w 3266394"/>
              <a:gd name="connsiteY2" fmla="*/ 4842863 h 4842863"/>
              <a:gd name="connsiteX3" fmla="*/ 0 w 3266394"/>
              <a:gd name="connsiteY3" fmla="*/ 4842863 h 4842863"/>
              <a:gd name="connsiteX4" fmla="*/ 1133929 w 3266394"/>
              <a:gd name="connsiteY4" fmla="*/ 0 h 4842863"/>
              <a:gd name="connsiteX0" fmla="*/ 1133929 w 3275466"/>
              <a:gd name="connsiteY0" fmla="*/ 10672 h 4853535"/>
              <a:gd name="connsiteX1" fmla="*/ 3275466 w 3275466"/>
              <a:gd name="connsiteY1" fmla="*/ 0 h 4853535"/>
              <a:gd name="connsiteX2" fmla="*/ 3257323 w 3275466"/>
              <a:gd name="connsiteY2" fmla="*/ 4853535 h 4853535"/>
              <a:gd name="connsiteX3" fmla="*/ 0 w 3275466"/>
              <a:gd name="connsiteY3" fmla="*/ 4853535 h 4853535"/>
              <a:gd name="connsiteX4" fmla="*/ 1133929 w 3275466"/>
              <a:gd name="connsiteY4" fmla="*/ 10672 h 4853535"/>
              <a:gd name="connsiteX0" fmla="*/ 1133929 w 3284537"/>
              <a:gd name="connsiteY0" fmla="*/ 10672 h 4853535"/>
              <a:gd name="connsiteX1" fmla="*/ 3284537 w 3284537"/>
              <a:gd name="connsiteY1" fmla="*/ 0 h 4853535"/>
              <a:gd name="connsiteX2" fmla="*/ 3257323 w 3284537"/>
              <a:gd name="connsiteY2" fmla="*/ 4853535 h 4853535"/>
              <a:gd name="connsiteX3" fmla="*/ 0 w 3284537"/>
              <a:gd name="connsiteY3" fmla="*/ 4853535 h 4853535"/>
              <a:gd name="connsiteX4" fmla="*/ 1133929 w 3284537"/>
              <a:gd name="connsiteY4" fmla="*/ 10672 h 4853535"/>
              <a:gd name="connsiteX0" fmla="*/ 1133929 w 3293609"/>
              <a:gd name="connsiteY0" fmla="*/ 0 h 4842863"/>
              <a:gd name="connsiteX1" fmla="*/ 3293609 w 3293609"/>
              <a:gd name="connsiteY1" fmla="*/ 7471 h 4842863"/>
              <a:gd name="connsiteX2" fmla="*/ 3257323 w 3293609"/>
              <a:gd name="connsiteY2" fmla="*/ 4842863 h 4842863"/>
              <a:gd name="connsiteX3" fmla="*/ 0 w 3293609"/>
              <a:gd name="connsiteY3" fmla="*/ 4842863 h 4842863"/>
              <a:gd name="connsiteX4" fmla="*/ 1133929 w 3293609"/>
              <a:gd name="connsiteY4" fmla="*/ 0 h 4842863"/>
              <a:gd name="connsiteX0" fmla="*/ 1133929 w 3302680"/>
              <a:gd name="connsiteY0" fmla="*/ 1600 h 4844463"/>
              <a:gd name="connsiteX1" fmla="*/ 3302680 w 3302680"/>
              <a:gd name="connsiteY1" fmla="*/ 0 h 4844463"/>
              <a:gd name="connsiteX2" fmla="*/ 3257323 w 3302680"/>
              <a:gd name="connsiteY2" fmla="*/ 4844463 h 4844463"/>
              <a:gd name="connsiteX3" fmla="*/ 0 w 3302680"/>
              <a:gd name="connsiteY3" fmla="*/ 4844463 h 4844463"/>
              <a:gd name="connsiteX4" fmla="*/ 1133929 w 3302680"/>
              <a:gd name="connsiteY4" fmla="*/ 1600 h 4844463"/>
              <a:gd name="connsiteX0" fmla="*/ 1133929 w 4853895"/>
              <a:gd name="connsiteY0" fmla="*/ 10671 h 4853534"/>
              <a:gd name="connsiteX1" fmla="*/ 4853895 w 4853895"/>
              <a:gd name="connsiteY1" fmla="*/ 0 h 4853534"/>
              <a:gd name="connsiteX2" fmla="*/ 3257323 w 4853895"/>
              <a:gd name="connsiteY2" fmla="*/ 4853534 h 4853534"/>
              <a:gd name="connsiteX3" fmla="*/ 0 w 4853895"/>
              <a:gd name="connsiteY3" fmla="*/ 4853534 h 4853534"/>
              <a:gd name="connsiteX4" fmla="*/ 1133929 w 4853895"/>
              <a:gd name="connsiteY4" fmla="*/ 10671 h 4853534"/>
              <a:gd name="connsiteX0" fmla="*/ 1133929 w 4854163"/>
              <a:gd name="connsiteY0" fmla="*/ 10671 h 4853534"/>
              <a:gd name="connsiteX1" fmla="*/ 4853895 w 4854163"/>
              <a:gd name="connsiteY1" fmla="*/ 0 h 4853534"/>
              <a:gd name="connsiteX2" fmla="*/ 3257323 w 4854163"/>
              <a:gd name="connsiteY2" fmla="*/ 4853534 h 4853534"/>
              <a:gd name="connsiteX3" fmla="*/ 0 w 4854163"/>
              <a:gd name="connsiteY3" fmla="*/ 4853534 h 4853534"/>
              <a:gd name="connsiteX4" fmla="*/ 1133929 w 4854163"/>
              <a:gd name="connsiteY4" fmla="*/ 10671 h 4853534"/>
              <a:gd name="connsiteX0" fmla="*/ 1133929 w 4857317"/>
              <a:gd name="connsiteY0" fmla="*/ 10671 h 4862606"/>
              <a:gd name="connsiteX1" fmla="*/ 4853895 w 4857317"/>
              <a:gd name="connsiteY1" fmla="*/ 0 h 4862606"/>
              <a:gd name="connsiteX2" fmla="*/ 4763180 w 4857317"/>
              <a:gd name="connsiteY2" fmla="*/ 4862606 h 4862606"/>
              <a:gd name="connsiteX3" fmla="*/ 0 w 4857317"/>
              <a:gd name="connsiteY3" fmla="*/ 4853534 h 4862606"/>
              <a:gd name="connsiteX4" fmla="*/ 1133929 w 4857317"/>
              <a:gd name="connsiteY4" fmla="*/ 10671 h 4862606"/>
              <a:gd name="connsiteX0" fmla="*/ 1133929 w 4857566"/>
              <a:gd name="connsiteY0" fmla="*/ 10671 h 4862607"/>
              <a:gd name="connsiteX1" fmla="*/ 4853895 w 4857566"/>
              <a:gd name="connsiteY1" fmla="*/ 0 h 4862607"/>
              <a:gd name="connsiteX2" fmla="*/ 4763180 w 4857566"/>
              <a:gd name="connsiteY2" fmla="*/ 4862606 h 4862607"/>
              <a:gd name="connsiteX3" fmla="*/ 0 w 4857566"/>
              <a:gd name="connsiteY3" fmla="*/ 4853534 h 4862607"/>
              <a:gd name="connsiteX4" fmla="*/ 1133929 w 4857566"/>
              <a:gd name="connsiteY4" fmla="*/ 10671 h 4862607"/>
              <a:gd name="connsiteX0" fmla="*/ 1133929 w 4858638"/>
              <a:gd name="connsiteY0" fmla="*/ 10671 h 4853535"/>
              <a:gd name="connsiteX1" fmla="*/ 4853895 w 4858638"/>
              <a:gd name="connsiteY1" fmla="*/ 0 h 4853535"/>
              <a:gd name="connsiteX2" fmla="*/ 4790395 w 4858638"/>
              <a:gd name="connsiteY2" fmla="*/ 4853534 h 4853535"/>
              <a:gd name="connsiteX3" fmla="*/ 0 w 4858638"/>
              <a:gd name="connsiteY3" fmla="*/ 4853534 h 4853535"/>
              <a:gd name="connsiteX4" fmla="*/ 1133929 w 4858638"/>
              <a:gd name="connsiteY4" fmla="*/ 10671 h 4853535"/>
              <a:gd name="connsiteX0" fmla="*/ 1133929 w 4791976"/>
              <a:gd name="connsiteY0" fmla="*/ 1599 h 4844463"/>
              <a:gd name="connsiteX1" fmla="*/ 4717824 w 4791976"/>
              <a:gd name="connsiteY1" fmla="*/ 0 h 4844463"/>
              <a:gd name="connsiteX2" fmla="*/ 4790395 w 4791976"/>
              <a:gd name="connsiteY2" fmla="*/ 4844462 h 4844463"/>
              <a:gd name="connsiteX3" fmla="*/ 0 w 4791976"/>
              <a:gd name="connsiteY3" fmla="*/ 4844462 h 4844463"/>
              <a:gd name="connsiteX4" fmla="*/ 1133929 w 4791976"/>
              <a:gd name="connsiteY4" fmla="*/ 1599 h 4844463"/>
              <a:gd name="connsiteX0" fmla="*/ 1133929 w 4724503"/>
              <a:gd name="connsiteY0" fmla="*/ 1599 h 4844463"/>
              <a:gd name="connsiteX1" fmla="*/ 4717824 w 4724503"/>
              <a:gd name="connsiteY1" fmla="*/ 0 h 4844463"/>
              <a:gd name="connsiteX2" fmla="*/ 4681538 w 4724503"/>
              <a:gd name="connsiteY2" fmla="*/ 4844462 h 4844463"/>
              <a:gd name="connsiteX3" fmla="*/ 0 w 4724503"/>
              <a:gd name="connsiteY3" fmla="*/ 4844462 h 4844463"/>
              <a:gd name="connsiteX4" fmla="*/ 1133929 w 4724503"/>
              <a:gd name="connsiteY4" fmla="*/ 1599 h 4844463"/>
              <a:gd name="connsiteX0" fmla="*/ 1133929 w 5538945"/>
              <a:gd name="connsiteY0" fmla="*/ 1599 h 4844462"/>
              <a:gd name="connsiteX1" fmla="*/ 4717824 w 5538945"/>
              <a:gd name="connsiteY1" fmla="*/ 0 h 4844462"/>
              <a:gd name="connsiteX2" fmla="*/ 4681538 w 5538945"/>
              <a:gd name="connsiteY2" fmla="*/ 4844462 h 4844462"/>
              <a:gd name="connsiteX3" fmla="*/ 0 w 5538945"/>
              <a:gd name="connsiteY3" fmla="*/ 4844462 h 4844462"/>
              <a:gd name="connsiteX4" fmla="*/ 1133929 w 5538945"/>
              <a:gd name="connsiteY4" fmla="*/ 1599 h 4844462"/>
              <a:gd name="connsiteX0" fmla="*/ 1133929 w 5355314"/>
              <a:gd name="connsiteY0" fmla="*/ 1599 h 4844462"/>
              <a:gd name="connsiteX1" fmla="*/ 4717824 w 5355314"/>
              <a:gd name="connsiteY1" fmla="*/ 0 h 4844462"/>
              <a:gd name="connsiteX2" fmla="*/ 4681538 w 5355314"/>
              <a:gd name="connsiteY2" fmla="*/ 4844462 h 4844462"/>
              <a:gd name="connsiteX3" fmla="*/ 0 w 5355314"/>
              <a:gd name="connsiteY3" fmla="*/ 4844462 h 4844462"/>
              <a:gd name="connsiteX4" fmla="*/ 1133929 w 5355314"/>
              <a:gd name="connsiteY4" fmla="*/ 1599 h 4844462"/>
              <a:gd name="connsiteX0" fmla="*/ 1133929 w 4973888"/>
              <a:gd name="connsiteY0" fmla="*/ 1599 h 4844462"/>
              <a:gd name="connsiteX1" fmla="*/ 4717824 w 4973888"/>
              <a:gd name="connsiteY1" fmla="*/ 0 h 4844462"/>
              <a:gd name="connsiteX2" fmla="*/ 4681538 w 4973888"/>
              <a:gd name="connsiteY2" fmla="*/ 4844462 h 4844462"/>
              <a:gd name="connsiteX3" fmla="*/ 0 w 4973888"/>
              <a:gd name="connsiteY3" fmla="*/ 4844462 h 4844462"/>
              <a:gd name="connsiteX4" fmla="*/ 1133929 w 4973888"/>
              <a:gd name="connsiteY4" fmla="*/ 1599 h 4844462"/>
              <a:gd name="connsiteX0" fmla="*/ 1133929 w 4722795"/>
              <a:gd name="connsiteY0" fmla="*/ 1599 h 4844462"/>
              <a:gd name="connsiteX1" fmla="*/ 4717824 w 4722795"/>
              <a:gd name="connsiteY1" fmla="*/ 0 h 4844462"/>
              <a:gd name="connsiteX2" fmla="*/ 4681538 w 4722795"/>
              <a:gd name="connsiteY2" fmla="*/ 4844462 h 4844462"/>
              <a:gd name="connsiteX3" fmla="*/ 0 w 4722795"/>
              <a:gd name="connsiteY3" fmla="*/ 4844462 h 4844462"/>
              <a:gd name="connsiteX4" fmla="*/ 1133929 w 4722795"/>
              <a:gd name="connsiteY4" fmla="*/ 1599 h 4844462"/>
              <a:gd name="connsiteX0" fmla="*/ 1133929 w 4724913"/>
              <a:gd name="connsiteY0" fmla="*/ 1599 h 4844462"/>
              <a:gd name="connsiteX1" fmla="*/ 4717824 w 4724913"/>
              <a:gd name="connsiteY1" fmla="*/ 0 h 4844462"/>
              <a:gd name="connsiteX2" fmla="*/ 4699681 w 4724913"/>
              <a:gd name="connsiteY2" fmla="*/ 4835391 h 4844462"/>
              <a:gd name="connsiteX3" fmla="*/ 0 w 4724913"/>
              <a:gd name="connsiteY3" fmla="*/ 4844462 h 4844462"/>
              <a:gd name="connsiteX4" fmla="*/ 1133929 w 4724913"/>
              <a:gd name="connsiteY4" fmla="*/ 1599 h 48444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4913" h="4844462">
                <a:moveTo>
                  <a:pt x="1133929" y="1599"/>
                </a:moveTo>
                <a:lnTo>
                  <a:pt x="4717824" y="0"/>
                </a:lnTo>
                <a:cubicBezTo>
                  <a:pt x="4737592" y="8858"/>
                  <a:pt x="4710920" y="4835391"/>
                  <a:pt x="4699681" y="4835391"/>
                </a:cubicBezTo>
                <a:lnTo>
                  <a:pt x="0" y="4844462"/>
                </a:lnTo>
                <a:lnTo>
                  <a:pt x="1133929" y="1599"/>
                </a:lnTo>
                <a:close/>
              </a:path>
            </a:pathLst>
          </a:cu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a-DK" sz="2400"/>
          </a:p>
        </p:txBody>
      </p:sp>
      <p:sp>
        <p:nvSpPr>
          <p:cNvPr id="10" name="Picture Placeholder 14"/>
          <p:cNvSpPr>
            <a:spLocks noGrp="1"/>
          </p:cNvSpPr>
          <p:nvPr>
            <p:ph type="pic" sz="quarter" idx="13"/>
          </p:nvPr>
        </p:nvSpPr>
        <p:spPr>
          <a:xfrm>
            <a:off x="5937952" y="462040"/>
            <a:ext cx="6299200" cy="6449376"/>
          </a:xfrm>
          <a:custGeom>
            <a:avLst/>
            <a:gdLst>
              <a:gd name="connsiteX0" fmla="*/ 0 w 3581400"/>
              <a:gd name="connsiteY0" fmla="*/ 0 h 4853361"/>
              <a:gd name="connsiteX1" fmla="*/ 3581400 w 3581400"/>
              <a:gd name="connsiteY1" fmla="*/ 0 h 4853361"/>
              <a:gd name="connsiteX2" fmla="*/ 3581400 w 3581400"/>
              <a:gd name="connsiteY2" fmla="*/ 4853361 h 4853361"/>
              <a:gd name="connsiteX3" fmla="*/ 0 w 3581400"/>
              <a:gd name="connsiteY3" fmla="*/ 4853361 h 4853361"/>
              <a:gd name="connsiteX4" fmla="*/ 0 w 3581400"/>
              <a:gd name="connsiteY4" fmla="*/ 0 h 4853361"/>
              <a:gd name="connsiteX0" fmla="*/ 1422400 w 3581400"/>
              <a:gd name="connsiteY0" fmla="*/ 0 h 4853361"/>
              <a:gd name="connsiteX1" fmla="*/ 3581400 w 3581400"/>
              <a:gd name="connsiteY1" fmla="*/ 0 h 4853361"/>
              <a:gd name="connsiteX2" fmla="*/ 3581400 w 3581400"/>
              <a:gd name="connsiteY2" fmla="*/ 4853361 h 4853361"/>
              <a:gd name="connsiteX3" fmla="*/ 0 w 3581400"/>
              <a:gd name="connsiteY3" fmla="*/ 4853361 h 4853361"/>
              <a:gd name="connsiteX4" fmla="*/ 1422400 w 3581400"/>
              <a:gd name="connsiteY4" fmla="*/ 0 h 4853361"/>
              <a:gd name="connsiteX0" fmla="*/ 1117600 w 3276600"/>
              <a:gd name="connsiteY0" fmla="*/ 0 h 4853361"/>
              <a:gd name="connsiteX1" fmla="*/ 3276600 w 3276600"/>
              <a:gd name="connsiteY1" fmla="*/ 0 h 4853361"/>
              <a:gd name="connsiteX2" fmla="*/ 3276600 w 3276600"/>
              <a:gd name="connsiteY2" fmla="*/ 4853361 h 4853361"/>
              <a:gd name="connsiteX3" fmla="*/ 0 w 3276600"/>
              <a:gd name="connsiteY3" fmla="*/ 4853361 h 4853361"/>
              <a:gd name="connsiteX4" fmla="*/ 1117600 w 3276600"/>
              <a:gd name="connsiteY4" fmla="*/ 0 h 4853361"/>
              <a:gd name="connsiteX0" fmla="*/ 1117600 w 3276600"/>
              <a:gd name="connsiteY0" fmla="*/ 0 h 4853361"/>
              <a:gd name="connsiteX1" fmla="*/ 3276600 w 3276600"/>
              <a:gd name="connsiteY1" fmla="*/ 0 h 4853361"/>
              <a:gd name="connsiteX2" fmla="*/ 3276600 w 3276600"/>
              <a:gd name="connsiteY2" fmla="*/ 4794094 h 4853361"/>
              <a:gd name="connsiteX3" fmla="*/ 0 w 3276600"/>
              <a:gd name="connsiteY3" fmla="*/ 4853361 h 4853361"/>
              <a:gd name="connsiteX4" fmla="*/ 1117600 w 3276600"/>
              <a:gd name="connsiteY4" fmla="*/ 0 h 4853361"/>
              <a:gd name="connsiteX0" fmla="*/ 1100666 w 3259666"/>
              <a:gd name="connsiteY0" fmla="*/ 0 h 4794094"/>
              <a:gd name="connsiteX1" fmla="*/ 3259666 w 3259666"/>
              <a:gd name="connsiteY1" fmla="*/ 0 h 4794094"/>
              <a:gd name="connsiteX2" fmla="*/ 3259666 w 3259666"/>
              <a:gd name="connsiteY2" fmla="*/ 4794094 h 4794094"/>
              <a:gd name="connsiteX3" fmla="*/ 0 w 3259666"/>
              <a:gd name="connsiteY3" fmla="*/ 4777161 h 4794094"/>
              <a:gd name="connsiteX4" fmla="*/ 1100666 w 3259666"/>
              <a:gd name="connsiteY4" fmla="*/ 0 h 4794094"/>
              <a:gd name="connsiteX0" fmla="*/ 1100666 w 3259666"/>
              <a:gd name="connsiteY0" fmla="*/ 0 h 4802561"/>
              <a:gd name="connsiteX1" fmla="*/ 3259666 w 3259666"/>
              <a:gd name="connsiteY1" fmla="*/ 0 h 4802561"/>
              <a:gd name="connsiteX2" fmla="*/ 3259666 w 3259666"/>
              <a:gd name="connsiteY2" fmla="*/ 4794094 h 4802561"/>
              <a:gd name="connsiteX3" fmla="*/ 0 w 3259666"/>
              <a:gd name="connsiteY3" fmla="*/ 4802561 h 4802561"/>
              <a:gd name="connsiteX4" fmla="*/ 1100666 w 3259666"/>
              <a:gd name="connsiteY4" fmla="*/ 0 h 4802561"/>
              <a:gd name="connsiteX0" fmla="*/ 1100666 w 3259666"/>
              <a:gd name="connsiteY0" fmla="*/ 0 h 4802561"/>
              <a:gd name="connsiteX1" fmla="*/ 3259666 w 3259666"/>
              <a:gd name="connsiteY1" fmla="*/ 0 h 4802561"/>
              <a:gd name="connsiteX2" fmla="*/ 3259666 w 3259666"/>
              <a:gd name="connsiteY2" fmla="*/ 4802561 h 4802561"/>
              <a:gd name="connsiteX3" fmla="*/ 0 w 3259666"/>
              <a:gd name="connsiteY3" fmla="*/ 4802561 h 4802561"/>
              <a:gd name="connsiteX4" fmla="*/ 1100666 w 3259666"/>
              <a:gd name="connsiteY4" fmla="*/ 0 h 4802561"/>
              <a:gd name="connsiteX0" fmla="*/ 1159933 w 3318933"/>
              <a:gd name="connsiteY0" fmla="*/ 0 h 4836427"/>
              <a:gd name="connsiteX1" fmla="*/ 3318933 w 3318933"/>
              <a:gd name="connsiteY1" fmla="*/ 0 h 4836427"/>
              <a:gd name="connsiteX2" fmla="*/ 3318933 w 3318933"/>
              <a:gd name="connsiteY2" fmla="*/ 4802561 h 4836427"/>
              <a:gd name="connsiteX3" fmla="*/ 0 w 3318933"/>
              <a:gd name="connsiteY3" fmla="*/ 4836427 h 4836427"/>
              <a:gd name="connsiteX4" fmla="*/ 1159933 w 3318933"/>
              <a:gd name="connsiteY4" fmla="*/ 0 h 4836427"/>
              <a:gd name="connsiteX0" fmla="*/ 1151467 w 3310467"/>
              <a:gd name="connsiteY0" fmla="*/ 0 h 4836427"/>
              <a:gd name="connsiteX1" fmla="*/ 3310467 w 3310467"/>
              <a:gd name="connsiteY1" fmla="*/ 0 h 4836427"/>
              <a:gd name="connsiteX2" fmla="*/ 3310467 w 3310467"/>
              <a:gd name="connsiteY2" fmla="*/ 4802561 h 4836427"/>
              <a:gd name="connsiteX3" fmla="*/ 0 w 3310467"/>
              <a:gd name="connsiteY3" fmla="*/ 4836427 h 4836427"/>
              <a:gd name="connsiteX4" fmla="*/ 1151467 w 3310467"/>
              <a:gd name="connsiteY4" fmla="*/ 0 h 4836427"/>
              <a:gd name="connsiteX0" fmla="*/ 1143000 w 3302000"/>
              <a:gd name="connsiteY0" fmla="*/ 0 h 4836427"/>
              <a:gd name="connsiteX1" fmla="*/ 3302000 w 3302000"/>
              <a:gd name="connsiteY1" fmla="*/ 0 h 4836427"/>
              <a:gd name="connsiteX2" fmla="*/ 3302000 w 3302000"/>
              <a:gd name="connsiteY2" fmla="*/ 4802561 h 4836427"/>
              <a:gd name="connsiteX3" fmla="*/ 0 w 3302000"/>
              <a:gd name="connsiteY3" fmla="*/ 4836427 h 4836427"/>
              <a:gd name="connsiteX4" fmla="*/ 1143000 w 3302000"/>
              <a:gd name="connsiteY4" fmla="*/ 0 h 4836427"/>
              <a:gd name="connsiteX0" fmla="*/ 1143000 w 4724400"/>
              <a:gd name="connsiteY0" fmla="*/ 0 h 4836427"/>
              <a:gd name="connsiteX1" fmla="*/ 4724400 w 4724400"/>
              <a:gd name="connsiteY1" fmla="*/ 8467 h 4836427"/>
              <a:gd name="connsiteX2" fmla="*/ 3302000 w 4724400"/>
              <a:gd name="connsiteY2" fmla="*/ 4802561 h 4836427"/>
              <a:gd name="connsiteX3" fmla="*/ 0 w 4724400"/>
              <a:gd name="connsiteY3" fmla="*/ 4836427 h 4836427"/>
              <a:gd name="connsiteX4" fmla="*/ 1143000 w 4724400"/>
              <a:gd name="connsiteY4" fmla="*/ 0 h 4836427"/>
              <a:gd name="connsiteX0" fmla="*/ 1143000 w 4724400"/>
              <a:gd name="connsiteY0" fmla="*/ 0 h 4836427"/>
              <a:gd name="connsiteX1" fmla="*/ 4724400 w 4724400"/>
              <a:gd name="connsiteY1" fmla="*/ 8467 h 4836427"/>
              <a:gd name="connsiteX2" fmla="*/ 4699000 w 4724400"/>
              <a:gd name="connsiteY2" fmla="*/ 4811027 h 4836427"/>
              <a:gd name="connsiteX3" fmla="*/ 0 w 4724400"/>
              <a:gd name="connsiteY3" fmla="*/ 4836427 h 4836427"/>
              <a:gd name="connsiteX4" fmla="*/ 1143000 w 4724400"/>
              <a:gd name="connsiteY4" fmla="*/ 0 h 4836427"/>
              <a:gd name="connsiteX0" fmla="*/ 1143000 w 4724400"/>
              <a:gd name="connsiteY0" fmla="*/ 0 h 4836427"/>
              <a:gd name="connsiteX1" fmla="*/ 4724400 w 4724400"/>
              <a:gd name="connsiteY1" fmla="*/ 8467 h 4836427"/>
              <a:gd name="connsiteX2" fmla="*/ 4707466 w 4724400"/>
              <a:gd name="connsiteY2" fmla="*/ 4811027 h 4836427"/>
              <a:gd name="connsiteX3" fmla="*/ 0 w 4724400"/>
              <a:gd name="connsiteY3" fmla="*/ 4836427 h 4836427"/>
              <a:gd name="connsiteX4" fmla="*/ 1143000 w 4724400"/>
              <a:gd name="connsiteY4" fmla="*/ 0 h 4836427"/>
              <a:gd name="connsiteX0" fmla="*/ 1143000 w 4724400"/>
              <a:gd name="connsiteY0" fmla="*/ 0 h 4836427"/>
              <a:gd name="connsiteX1" fmla="*/ 4724400 w 4724400"/>
              <a:gd name="connsiteY1" fmla="*/ 8467 h 4836427"/>
              <a:gd name="connsiteX2" fmla="*/ 4707466 w 4724400"/>
              <a:gd name="connsiteY2" fmla="*/ 4811027 h 4836427"/>
              <a:gd name="connsiteX3" fmla="*/ 0 w 4724400"/>
              <a:gd name="connsiteY3" fmla="*/ 4836427 h 4836427"/>
              <a:gd name="connsiteX4" fmla="*/ 1143000 w 4724400"/>
              <a:gd name="connsiteY4" fmla="*/ 0 h 4836427"/>
              <a:gd name="connsiteX0" fmla="*/ 1143000 w 4724400"/>
              <a:gd name="connsiteY0" fmla="*/ 605 h 4837032"/>
              <a:gd name="connsiteX1" fmla="*/ 4724400 w 4724400"/>
              <a:gd name="connsiteY1" fmla="*/ 0 h 4837032"/>
              <a:gd name="connsiteX2" fmla="*/ 4707466 w 4724400"/>
              <a:gd name="connsiteY2" fmla="*/ 4811632 h 4837032"/>
              <a:gd name="connsiteX3" fmla="*/ 0 w 4724400"/>
              <a:gd name="connsiteY3" fmla="*/ 4837032 h 4837032"/>
              <a:gd name="connsiteX4" fmla="*/ 1143000 w 4724400"/>
              <a:gd name="connsiteY4" fmla="*/ 605 h 48370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4400" h="4837032">
                <a:moveTo>
                  <a:pt x="1143000" y="605"/>
                </a:moveTo>
                <a:lnTo>
                  <a:pt x="4724400" y="0"/>
                </a:lnTo>
                <a:cubicBezTo>
                  <a:pt x="4718755" y="1600853"/>
                  <a:pt x="4713111" y="3210779"/>
                  <a:pt x="4707466" y="4811632"/>
                </a:cubicBezTo>
                <a:lnTo>
                  <a:pt x="0" y="4837032"/>
                </a:lnTo>
                <a:lnTo>
                  <a:pt x="1143000" y="605"/>
                </a:lnTo>
                <a:close/>
              </a:path>
            </a:pathLst>
          </a:custGeom>
          <a:noFill/>
          <a:ln>
            <a:noFill/>
          </a:ln>
        </p:spPr>
        <p:txBody>
          <a:bodyPr vert="horz"/>
          <a:lstStyle>
            <a:lvl1pPr marL="0" indent="0" algn="ctr">
              <a:buNone/>
              <a:defRPr sz="1733">
                <a:ln>
                  <a:noFill/>
                </a:ln>
                <a:solidFill>
                  <a:schemeClr val="tx1">
                    <a:lumMod val="85000"/>
                    <a:lumOff val="15000"/>
                  </a:schemeClr>
                </a:solidFill>
                <a:latin typeface="Helvetica"/>
                <a:cs typeface="Helvetica"/>
              </a:defRPr>
            </a:lvl1pPr>
          </a:lstStyle>
          <a:p>
            <a:r>
              <a:rPr lang="da-DK"/>
              <a:t>Klik på ikonet for at tilføje et billede</a:t>
            </a:r>
            <a:endParaRPr lang="da-DK" dirty="0"/>
          </a:p>
        </p:txBody>
      </p:sp>
      <p:sp>
        <p:nvSpPr>
          <p:cNvPr id="15" name="Text Placeholder 12"/>
          <p:cNvSpPr>
            <a:spLocks noGrp="1"/>
          </p:cNvSpPr>
          <p:nvPr>
            <p:ph type="body" sz="quarter" idx="15" hasCustomPrompt="1"/>
          </p:nvPr>
        </p:nvSpPr>
        <p:spPr>
          <a:xfrm>
            <a:off x="528000" y="4267201"/>
            <a:ext cx="5856000" cy="410369"/>
          </a:xfrm>
          <a:prstGeom prst="rect">
            <a:avLst/>
          </a:prstGeom>
          <a:ln>
            <a:noFill/>
          </a:ln>
        </p:spPr>
        <p:txBody>
          <a:bodyPr vert="horz">
            <a:noAutofit/>
          </a:bodyPr>
          <a:lstStyle>
            <a:lvl1pPr marL="0" indent="0">
              <a:lnSpc>
                <a:spcPct val="120000"/>
              </a:lnSpc>
              <a:buNone/>
              <a:defRPr sz="1600" b="0" baseline="0">
                <a:solidFill>
                  <a:schemeClr val="tx2">
                    <a:lumMod val="20000"/>
                    <a:lumOff val="80000"/>
                  </a:schemeClr>
                </a:solidFill>
                <a:latin typeface="Helvetica"/>
                <a:cs typeface="Helvetica"/>
              </a:defRPr>
            </a:lvl1pPr>
          </a:lstStyle>
          <a:p>
            <a:pPr lvl="0"/>
            <a:r>
              <a:rPr lang="da-DK" dirty="0"/>
              <a:t>Klik for at indsætte supplerende tekst</a:t>
            </a:r>
          </a:p>
        </p:txBody>
      </p:sp>
      <p:sp>
        <p:nvSpPr>
          <p:cNvPr id="9" name="Rectangle 8"/>
          <p:cNvSpPr/>
          <p:nvPr userDrawn="1"/>
        </p:nvSpPr>
        <p:spPr>
          <a:xfrm>
            <a:off x="672000" y="4164049"/>
            <a:ext cx="480000" cy="48000"/>
          </a:xfrm>
          <a:prstGeom prst="rect">
            <a:avLst/>
          </a:prstGeom>
          <a:solidFill>
            <a:srgbClr val="43C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8" name="Titel 1">
            <a:extLst>
              <a:ext uri="{FF2B5EF4-FFF2-40B4-BE49-F238E27FC236}">
                <a16:creationId xmlns:a16="http://schemas.microsoft.com/office/drawing/2014/main" id="{CF2C0D5D-0A1A-4CA2-9DF8-9B302045F153}"/>
              </a:ext>
            </a:extLst>
          </p:cNvPr>
          <p:cNvSpPr>
            <a:spLocks noGrp="1"/>
          </p:cNvSpPr>
          <p:nvPr>
            <p:ph type="ctrTitle"/>
          </p:nvPr>
        </p:nvSpPr>
        <p:spPr>
          <a:xfrm>
            <a:off x="528000" y="1199113"/>
            <a:ext cx="5856000" cy="2880000"/>
          </a:xfrm>
        </p:spPr>
        <p:txBody>
          <a:bodyPr anchor="b">
            <a:noAutofit/>
          </a:bodyPr>
          <a:lstStyle>
            <a:lvl1pPr algn="l">
              <a:defRPr sz="3733" b="1">
                <a:solidFill>
                  <a:schemeClr val="bg1"/>
                </a:solidFill>
              </a:defRPr>
            </a:lvl1pPr>
          </a:lstStyle>
          <a:p>
            <a:r>
              <a:rPr lang="da-DK"/>
              <a:t>Klik for at redigere titeltypografien i masteren</a:t>
            </a:r>
            <a:endParaRPr lang="da-DK" dirty="0"/>
          </a:p>
        </p:txBody>
      </p:sp>
    </p:spTree>
    <p:extLst>
      <p:ext uri="{BB962C8B-B14F-4D97-AF65-F5344CB8AC3E}">
        <p14:creationId xmlns:p14="http://schemas.microsoft.com/office/powerpoint/2010/main" val="2784581301"/>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orside: Grå">
    <p:spTree>
      <p:nvGrpSpPr>
        <p:cNvPr id="1" name=""/>
        <p:cNvGrpSpPr/>
        <p:nvPr/>
      </p:nvGrpSpPr>
      <p:grpSpPr>
        <a:xfrm>
          <a:off x="0" y="0"/>
          <a:ext cx="0" cy="0"/>
          <a:chOff x="0" y="0"/>
          <a:chExt cx="0" cy="0"/>
        </a:xfrm>
      </p:grpSpPr>
      <p:pic>
        <p:nvPicPr>
          <p:cNvPr id="9" name="Picture 8" descr="bg_test_grey.png"/>
          <p:cNvPicPr>
            <a:picLocks noChangeAspect="1"/>
          </p:cNvPicPr>
          <p:nvPr userDrawn="1"/>
        </p:nvPicPr>
        <p:blipFill rotWithShape="1">
          <a:blip r:embed="rId2">
            <a:extLst>
              <a:ext uri="{28A0092B-C50C-407E-A947-70E740481C1C}">
                <a14:useLocalDpi xmlns:a14="http://schemas.microsoft.com/office/drawing/2010/main" val="0"/>
              </a:ext>
            </a:extLst>
          </a:blip>
          <a:srcRect t="5893"/>
          <a:stretch/>
        </p:blipFill>
        <p:spPr>
          <a:xfrm>
            <a:off x="0" y="463759"/>
            <a:ext cx="12236203" cy="6453860"/>
          </a:xfrm>
          <a:prstGeom prst="rect">
            <a:avLst/>
          </a:prstGeom>
        </p:spPr>
      </p:pic>
      <p:sp>
        <p:nvSpPr>
          <p:cNvPr id="7" name="Rectangle 4"/>
          <p:cNvSpPr/>
          <p:nvPr userDrawn="1"/>
        </p:nvSpPr>
        <p:spPr>
          <a:xfrm>
            <a:off x="5968647" y="451664"/>
            <a:ext cx="6299884" cy="6459283"/>
          </a:xfrm>
          <a:custGeom>
            <a:avLst/>
            <a:gdLst>
              <a:gd name="connsiteX0" fmla="*/ 0 w 3257323"/>
              <a:gd name="connsiteY0" fmla="*/ 0 h 4835392"/>
              <a:gd name="connsiteX1" fmla="*/ 3257323 w 3257323"/>
              <a:gd name="connsiteY1" fmla="*/ 0 h 4835392"/>
              <a:gd name="connsiteX2" fmla="*/ 3257323 w 3257323"/>
              <a:gd name="connsiteY2" fmla="*/ 4835392 h 4835392"/>
              <a:gd name="connsiteX3" fmla="*/ 0 w 3257323"/>
              <a:gd name="connsiteY3" fmla="*/ 4835392 h 4835392"/>
              <a:gd name="connsiteX4" fmla="*/ 0 w 3257323"/>
              <a:gd name="connsiteY4" fmla="*/ 0 h 4835392"/>
              <a:gd name="connsiteX0" fmla="*/ 1061357 w 3257323"/>
              <a:gd name="connsiteY0" fmla="*/ 0 h 4835392"/>
              <a:gd name="connsiteX1" fmla="*/ 3257323 w 3257323"/>
              <a:gd name="connsiteY1" fmla="*/ 0 h 4835392"/>
              <a:gd name="connsiteX2" fmla="*/ 3257323 w 3257323"/>
              <a:gd name="connsiteY2" fmla="*/ 4835392 h 4835392"/>
              <a:gd name="connsiteX3" fmla="*/ 0 w 3257323"/>
              <a:gd name="connsiteY3" fmla="*/ 4835392 h 4835392"/>
              <a:gd name="connsiteX4" fmla="*/ 1061357 w 3257323"/>
              <a:gd name="connsiteY4" fmla="*/ 0 h 4835392"/>
              <a:gd name="connsiteX0" fmla="*/ 1224643 w 3257323"/>
              <a:gd name="connsiteY0" fmla="*/ 0 h 4835392"/>
              <a:gd name="connsiteX1" fmla="*/ 3257323 w 3257323"/>
              <a:gd name="connsiteY1" fmla="*/ 0 h 4835392"/>
              <a:gd name="connsiteX2" fmla="*/ 3257323 w 3257323"/>
              <a:gd name="connsiteY2" fmla="*/ 4835392 h 4835392"/>
              <a:gd name="connsiteX3" fmla="*/ 0 w 3257323"/>
              <a:gd name="connsiteY3" fmla="*/ 4835392 h 4835392"/>
              <a:gd name="connsiteX4" fmla="*/ 1224643 w 3257323"/>
              <a:gd name="connsiteY4" fmla="*/ 0 h 4835392"/>
              <a:gd name="connsiteX0" fmla="*/ 1124858 w 3257323"/>
              <a:gd name="connsiteY0" fmla="*/ 9071 h 4835392"/>
              <a:gd name="connsiteX1" fmla="*/ 3257323 w 3257323"/>
              <a:gd name="connsiteY1" fmla="*/ 0 h 4835392"/>
              <a:gd name="connsiteX2" fmla="*/ 3257323 w 3257323"/>
              <a:gd name="connsiteY2" fmla="*/ 4835392 h 4835392"/>
              <a:gd name="connsiteX3" fmla="*/ 0 w 3257323"/>
              <a:gd name="connsiteY3" fmla="*/ 4835392 h 4835392"/>
              <a:gd name="connsiteX4" fmla="*/ 1124858 w 3257323"/>
              <a:gd name="connsiteY4" fmla="*/ 9071 h 4835392"/>
              <a:gd name="connsiteX0" fmla="*/ 1133929 w 3257323"/>
              <a:gd name="connsiteY0" fmla="*/ 0 h 4835392"/>
              <a:gd name="connsiteX1" fmla="*/ 3257323 w 3257323"/>
              <a:gd name="connsiteY1" fmla="*/ 0 h 4835392"/>
              <a:gd name="connsiteX2" fmla="*/ 3257323 w 3257323"/>
              <a:gd name="connsiteY2" fmla="*/ 4835392 h 4835392"/>
              <a:gd name="connsiteX3" fmla="*/ 0 w 3257323"/>
              <a:gd name="connsiteY3" fmla="*/ 4835392 h 4835392"/>
              <a:gd name="connsiteX4" fmla="*/ 1133929 w 3257323"/>
              <a:gd name="connsiteY4" fmla="*/ 0 h 4835392"/>
              <a:gd name="connsiteX0" fmla="*/ 1133929 w 3257323"/>
              <a:gd name="connsiteY0" fmla="*/ 0 h 4835392"/>
              <a:gd name="connsiteX1" fmla="*/ 3257323 w 3257323"/>
              <a:gd name="connsiteY1" fmla="*/ 0 h 4835392"/>
              <a:gd name="connsiteX2" fmla="*/ 3257323 w 3257323"/>
              <a:gd name="connsiteY2" fmla="*/ 4835392 h 4835392"/>
              <a:gd name="connsiteX3" fmla="*/ 0 w 3257323"/>
              <a:gd name="connsiteY3" fmla="*/ 4835392 h 4835392"/>
              <a:gd name="connsiteX4" fmla="*/ 1133929 w 3257323"/>
              <a:gd name="connsiteY4" fmla="*/ 0 h 4835392"/>
              <a:gd name="connsiteX0" fmla="*/ 1133929 w 3257323"/>
              <a:gd name="connsiteY0" fmla="*/ 0 h 4842863"/>
              <a:gd name="connsiteX1" fmla="*/ 3257323 w 3257323"/>
              <a:gd name="connsiteY1" fmla="*/ 7471 h 4842863"/>
              <a:gd name="connsiteX2" fmla="*/ 3257323 w 3257323"/>
              <a:gd name="connsiteY2" fmla="*/ 4842863 h 4842863"/>
              <a:gd name="connsiteX3" fmla="*/ 0 w 3257323"/>
              <a:gd name="connsiteY3" fmla="*/ 4842863 h 4842863"/>
              <a:gd name="connsiteX4" fmla="*/ 1133929 w 3257323"/>
              <a:gd name="connsiteY4" fmla="*/ 0 h 4842863"/>
              <a:gd name="connsiteX0" fmla="*/ 1133929 w 3266394"/>
              <a:gd name="connsiteY0" fmla="*/ 0 h 4842863"/>
              <a:gd name="connsiteX1" fmla="*/ 3266394 w 3266394"/>
              <a:gd name="connsiteY1" fmla="*/ 7471 h 4842863"/>
              <a:gd name="connsiteX2" fmla="*/ 3257323 w 3266394"/>
              <a:gd name="connsiteY2" fmla="*/ 4842863 h 4842863"/>
              <a:gd name="connsiteX3" fmla="*/ 0 w 3266394"/>
              <a:gd name="connsiteY3" fmla="*/ 4842863 h 4842863"/>
              <a:gd name="connsiteX4" fmla="*/ 1133929 w 3266394"/>
              <a:gd name="connsiteY4" fmla="*/ 0 h 4842863"/>
              <a:gd name="connsiteX0" fmla="*/ 1133929 w 3275466"/>
              <a:gd name="connsiteY0" fmla="*/ 10672 h 4853535"/>
              <a:gd name="connsiteX1" fmla="*/ 3275466 w 3275466"/>
              <a:gd name="connsiteY1" fmla="*/ 0 h 4853535"/>
              <a:gd name="connsiteX2" fmla="*/ 3257323 w 3275466"/>
              <a:gd name="connsiteY2" fmla="*/ 4853535 h 4853535"/>
              <a:gd name="connsiteX3" fmla="*/ 0 w 3275466"/>
              <a:gd name="connsiteY3" fmla="*/ 4853535 h 4853535"/>
              <a:gd name="connsiteX4" fmla="*/ 1133929 w 3275466"/>
              <a:gd name="connsiteY4" fmla="*/ 10672 h 4853535"/>
              <a:gd name="connsiteX0" fmla="*/ 1133929 w 3284537"/>
              <a:gd name="connsiteY0" fmla="*/ 10672 h 4853535"/>
              <a:gd name="connsiteX1" fmla="*/ 3284537 w 3284537"/>
              <a:gd name="connsiteY1" fmla="*/ 0 h 4853535"/>
              <a:gd name="connsiteX2" fmla="*/ 3257323 w 3284537"/>
              <a:gd name="connsiteY2" fmla="*/ 4853535 h 4853535"/>
              <a:gd name="connsiteX3" fmla="*/ 0 w 3284537"/>
              <a:gd name="connsiteY3" fmla="*/ 4853535 h 4853535"/>
              <a:gd name="connsiteX4" fmla="*/ 1133929 w 3284537"/>
              <a:gd name="connsiteY4" fmla="*/ 10672 h 4853535"/>
              <a:gd name="connsiteX0" fmla="*/ 1133929 w 3293609"/>
              <a:gd name="connsiteY0" fmla="*/ 0 h 4842863"/>
              <a:gd name="connsiteX1" fmla="*/ 3293609 w 3293609"/>
              <a:gd name="connsiteY1" fmla="*/ 7471 h 4842863"/>
              <a:gd name="connsiteX2" fmla="*/ 3257323 w 3293609"/>
              <a:gd name="connsiteY2" fmla="*/ 4842863 h 4842863"/>
              <a:gd name="connsiteX3" fmla="*/ 0 w 3293609"/>
              <a:gd name="connsiteY3" fmla="*/ 4842863 h 4842863"/>
              <a:gd name="connsiteX4" fmla="*/ 1133929 w 3293609"/>
              <a:gd name="connsiteY4" fmla="*/ 0 h 4842863"/>
              <a:gd name="connsiteX0" fmla="*/ 1133929 w 3302680"/>
              <a:gd name="connsiteY0" fmla="*/ 1600 h 4844463"/>
              <a:gd name="connsiteX1" fmla="*/ 3302680 w 3302680"/>
              <a:gd name="connsiteY1" fmla="*/ 0 h 4844463"/>
              <a:gd name="connsiteX2" fmla="*/ 3257323 w 3302680"/>
              <a:gd name="connsiteY2" fmla="*/ 4844463 h 4844463"/>
              <a:gd name="connsiteX3" fmla="*/ 0 w 3302680"/>
              <a:gd name="connsiteY3" fmla="*/ 4844463 h 4844463"/>
              <a:gd name="connsiteX4" fmla="*/ 1133929 w 3302680"/>
              <a:gd name="connsiteY4" fmla="*/ 1600 h 4844463"/>
              <a:gd name="connsiteX0" fmla="*/ 1133929 w 4853895"/>
              <a:gd name="connsiteY0" fmla="*/ 10671 h 4853534"/>
              <a:gd name="connsiteX1" fmla="*/ 4853895 w 4853895"/>
              <a:gd name="connsiteY1" fmla="*/ 0 h 4853534"/>
              <a:gd name="connsiteX2" fmla="*/ 3257323 w 4853895"/>
              <a:gd name="connsiteY2" fmla="*/ 4853534 h 4853534"/>
              <a:gd name="connsiteX3" fmla="*/ 0 w 4853895"/>
              <a:gd name="connsiteY3" fmla="*/ 4853534 h 4853534"/>
              <a:gd name="connsiteX4" fmla="*/ 1133929 w 4853895"/>
              <a:gd name="connsiteY4" fmla="*/ 10671 h 4853534"/>
              <a:gd name="connsiteX0" fmla="*/ 1133929 w 4854163"/>
              <a:gd name="connsiteY0" fmla="*/ 10671 h 4853534"/>
              <a:gd name="connsiteX1" fmla="*/ 4853895 w 4854163"/>
              <a:gd name="connsiteY1" fmla="*/ 0 h 4853534"/>
              <a:gd name="connsiteX2" fmla="*/ 3257323 w 4854163"/>
              <a:gd name="connsiteY2" fmla="*/ 4853534 h 4853534"/>
              <a:gd name="connsiteX3" fmla="*/ 0 w 4854163"/>
              <a:gd name="connsiteY3" fmla="*/ 4853534 h 4853534"/>
              <a:gd name="connsiteX4" fmla="*/ 1133929 w 4854163"/>
              <a:gd name="connsiteY4" fmla="*/ 10671 h 4853534"/>
              <a:gd name="connsiteX0" fmla="*/ 1133929 w 4857317"/>
              <a:gd name="connsiteY0" fmla="*/ 10671 h 4862606"/>
              <a:gd name="connsiteX1" fmla="*/ 4853895 w 4857317"/>
              <a:gd name="connsiteY1" fmla="*/ 0 h 4862606"/>
              <a:gd name="connsiteX2" fmla="*/ 4763180 w 4857317"/>
              <a:gd name="connsiteY2" fmla="*/ 4862606 h 4862606"/>
              <a:gd name="connsiteX3" fmla="*/ 0 w 4857317"/>
              <a:gd name="connsiteY3" fmla="*/ 4853534 h 4862606"/>
              <a:gd name="connsiteX4" fmla="*/ 1133929 w 4857317"/>
              <a:gd name="connsiteY4" fmla="*/ 10671 h 4862606"/>
              <a:gd name="connsiteX0" fmla="*/ 1133929 w 4857566"/>
              <a:gd name="connsiteY0" fmla="*/ 10671 h 4862607"/>
              <a:gd name="connsiteX1" fmla="*/ 4853895 w 4857566"/>
              <a:gd name="connsiteY1" fmla="*/ 0 h 4862607"/>
              <a:gd name="connsiteX2" fmla="*/ 4763180 w 4857566"/>
              <a:gd name="connsiteY2" fmla="*/ 4862606 h 4862607"/>
              <a:gd name="connsiteX3" fmla="*/ 0 w 4857566"/>
              <a:gd name="connsiteY3" fmla="*/ 4853534 h 4862607"/>
              <a:gd name="connsiteX4" fmla="*/ 1133929 w 4857566"/>
              <a:gd name="connsiteY4" fmla="*/ 10671 h 4862607"/>
              <a:gd name="connsiteX0" fmla="*/ 1133929 w 4858638"/>
              <a:gd name="connsiteY0" fmla="*/ 10671 h 4853535"/>
              <a:gd name="connsiteX1" fmla="*/ 4853895 w 4858638"/>
              <a:gd name="connsiteY1" fmla="*/ 0 h 4853535"/>
              <a:gd name="connsiteX2" fmla="*/ 4790395 w 4858638"/>
              <a:gd name="connsiteY2" fmla="*/ 4853534 h 4853535"/>
              <a:gd name="connsiteX3" fmla="*/ 0 w 4858638"/>
              <a:gd name="connsiteY3" fmla="*/ 4853534 h 4853535"/>
              <a:gd name="connsiteX4" fmla="*/ 1133929 w 4858638"/>
              <a:gd name="connsiteY4" fmla="*/ 10671 h 4853535"/>
              <a:gd name="connsiteX0" fmla="*/ 1133929 w 4791976"/>
              <a:gd name="connsiteY0" fmla="*/ 1599 h 4844463"/>
              <a:gd name="connsiteX1" fmla="*/ 4717824 w 4791976"/>
              <a:gd name="connsiteY1" fmla="*/ 0 h 4844463"/>
              <a:gd name="connsiteX2" fmla="*/ 4790395 w 4791976"/>
              <a:gd name="connsiteY2" fmla="*/ 4844462 h 4844463"/>
              <a:gd name="connsiteX3" fmla="*/ 0 w 4791976"/>
              <a:gd name="connsiteY3" fmla="*/ 4844462 h 4844463"/>
              <a:gd name="connsiteX4" fmla="*/ 1133929 w 4791976"/>
              <a:gd name="connsiteY4" fmla="*/ 1599 h 4844463"/>
              <a:gd name="connsiteX0" fmla="*/ 1133929 w 4724503"/>
              <a:gd name="connsiteY0" fmla="*/ 1599 h 4844463"/>
              <a:gd name="connsiteX1" fmla="*/ 4717824 w 4724503"/>
              <a:gd name="connsiteY1" fmla="*/ 0 h 4844463"/>
              <a:gd name="connsiteX2" fmla="*/ 4681538 w 4724503"/>
              <a:gd name="connsiteY2" fmla="*/ 4844462 h 4844463"/>
              <a:gd name="connsiteX3" fmla="*/ 0 w 4724503"/>
              <a:gd name="connsiteY3" fmla="*/ 4844462 h 4844463"/>
              <a:gd name="connsiteX4" fmla="*/ 1133929 w 4724503"/>
              <a:gd name="connsiteY4" fmla="*/ 1599 h 4844463"/>
              <a:gd name="connsiteX0" fmla="*/ 1133929 w 5538945"/>
              <a:gd name="connsiteY0" fmla="*/ 1599 h 4844462"/>
              <a:gd name="connsiteX1" fmla="*/ 4717824 w 5538945"/>
              <a:gd name="connsiteY1" fmla="*/ 0 h 4844462"/>
              <a:gd name="connsiteX2" fmla="*/ 4681538 w 5538945"/>
              <a:gd name="connsiteY2" fmla="*/ 4844462 h 4844462"/>
              <a:gd name="connsiteX3" fmla="*/ 0 w 5538945"/>
              <a:gd name="connsiteY3" fmla="*/ 4844462 h 4844462"/>
              <a:gd name="connsiteX4" fmla="*/ 1133929 w 5538945"/>
              <a:gd name="connsiteY4" fmla="*/ 1599 h 4844462"/>
              <a:gd name="connsiteX0" fmla="*/ 1133929 w 5355314"/>
              <a:gd name="connsiteY0" fmla="*/ 1599 h 4844462"/>
              <a:gd name="connsiteX1" fmla="*/ 4717824 w 5355314"/>
              <a:gd name="connsiteY1" fmla="*/ 0 h 4844462"/>
              <a:gd name="connsiteX2" fmla="*/ 4681538 w 5355314"/>
              <a:gd name="connsiteY2" fmla="*/ 4844462 h 4844462"/>
              <a:gd name="connsiteX3" fmla="*/ 0 w 5355314"/>
              <a:gd name="connsiteY3" fmla="*/ 4844462 h 4844462"/>
              <a:gd name="connsiteX4" fmla="*/ 1133929 w 5355314"/>
              <a:gd name="connsiteY4" fmla="*/ 1599 h 4844462"/>
              <a:gd name="connsiteX0" fmla="*/ 1133929 w 4973888"/>
              <a:gd name="connsiteY0" fmla="*/ 1599 h 4844462"/>
              <a:gd name="connsiteX1" fmla="*/ 4717824 w 4973888"/>
              <a:gd name="connsiteY1" fmla="*/ 0 h 4844462"/>
              <a:gd name="connsiteX2" fmla="*/ 4681538 w 4973888"/>
              <a:gd name="connsiteY2" fmla="*/ 4844462 h 4844462"/>
              <a:gd name="connsiteX3" fmla="*/ 0 w 4973888"/>
              <a:gd name="connsiteY3" fmla="*/ 4844462 h 4844462"/>
              <a:gd name="connsiteX4" fmla="*/ 1133929 w 4973888"/>
              <a:gd name="connsiteY4" fmla="*/ 1599 h 4844462"/>
              <a:gd name="connsiteX0" fmla="*/ 1133929 w 4722795"/>
              <a:gd name="connsiteY0" fmla="*/ 1599 h 4844462"/>
              <a:gd name="connsiteX1" fmla="*/ 4717824 w 4722795"/>
              <a:gd name="connsiteY1" fmla="*/ 0 h 4844462"/>
              <a:gd name="connsiteX2" fmla="*/ 4681538 w 4722795"/>
              <a:gd name="connsiteY2" fmla="*/ 4844462 h 4844462"/>
              <a:gd name="connsiteX3" fmla="*/ 0 w 4722795"/>
              <a:gd name="connsiteY3" fmla="*/ 4844462 h 4844462"/>
              <a:gd name="connsiteX4" fmla="*/ 1133929 w 4722795"/>
              <a:gd name="connsiteY4" fmla="*/ 1599 h 4844462"/>
              <a:gd name="connsiteX0" fmla="*/ 1133929 w 4724913"/>
              <a:gd name="connsiteY0" fmla="*/ 1599 h 4844462"/>
              <a:gd name="connsiteX1" fmla="*/ 4717824 w 4724913"/>
              <a:gd name="connsiteY1" fmla="*/ 0 h 4844462"/>
              <a:gd name="connsiteX2" fmla="*/ 4699681 w 4724913"/>
              <a:gd name="connsiteY2" fmla="*/ 4835391 h 4844462"/>
              <a:gd name="connsiteX3" fmla="*/ 0 w 4724913"/>
              <a:gd name="connsiteY3" fmla="*/ 4844462 h 4844462"/>
              <a:gd name="connsiteX4" fmla="*/ 1133929 w 4724913"/>
              <a:gd name="connsiteY4" fmla="*/ 1599 h 48444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4913" h="4844462">
                <a:moveTo>
                  <a:pt x="1133929" y="1599"/>
                </a:moveTo>
                <a:lnTo>
                  <a:pt x="4717824" y="0"/>
                </a:lnTo>
                <a:cubicBezTo>
                  <a:pt x="4737592" y="8858"/>
                  <a:pt x="4710920" y="4835391"/>
                  <a:pt x="4699681" y="4835391"/>
                </a:cubicBezTo>
                <a:lnTo>
                  <a:pt x="0" y="4844462"/>
                </a:lnTo>
                <a:lnTo>
                  <a:pt x="1133929" y="1599"/>
                </a:lnTo>
                <a:close/>
              </a:path>
            </a:pathLst>
          </a:cu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a-DK" sz="2400"/>
          </a:p>
        </p:txBody>
      </p:sp>
      <p:sp>
        <p:nvSpPr>
          <p:cNvPr id="10" name="Picture Placeholder 14"/>
          <p:cNvSpPr>
            <a:spLocks noGrp="1"/>
          </p:cNvSpPr>
          <p:nvPr>
            <p:ph type="pic" sz="quarter" idx="13"/>
          </p:nvPr>
        </p:nvSpPr>
        <p:spPr>
          <a:xfrm>
            <a:off x="5937952" y="462040"/>
            <a:ext cx="6299200" cy="6449376"/>
          </a:xfrm>
          <a:custGeom>
            <a:avLst/>
            <a:gdLst>
              <a:gd name="connsiteX0" fmla="*/ 0 w 3581400"/>
              <a:gd name="connsiteY0" fmla="*/ 0 h 4853361"/>
              <a:gd name="connsiteX1" fmla="*/ 3581400 w 3581400"/>
              <a:gd name="connsiteY1" fmla="*/ 0 h 4853361"/>
              <a:gd name="connsiteX2" fmla="*/ 3581400 w 3581400"/>
              <a:gd name="connsiteY2" fmla="*/ 4853361 h 4853361"/>
              <a:gd name="connsiteX3" fmla="*/ 0 w 3581400"/>
              <a:gd name="connsiteY3" fmla="*/ 4853361 h 4853361"/>
              <a:gd name="connsiteX4" fmla="*/ 0 w 3581400"/>
              <a:gd name="connsiteY4" fmla="*/ 0 h 4853361"/>
              <a:gd name="connsiteX0" fmla="*/ 1422400 w 3581400"/>
              <a:gd name="connsiteY0" fmla="*/ 0 h 4853361"/>
              <a:gd name="connsiteX1" fmla="*/ 3581400 w 3581400"/>
              <a:gd name="connsiteY1" fmla="*/ 0 h 4853361"/>
              <a:gd name="connsiteX2" fmla="*/ 3581400 w 3581400"/>
              <a:gd name="connsiteY2" fmla="*/ 4853361 h 4853361"/>
              <a:gd name="connsiteX3" fmla="*/ 0 w 3581400"/>
              <a:gd name="connsiteY3" fmla="*/ 4853361 h 4853361"/>
              <a:gd name="connsiteX4" fmla="*/ 1422400 w 3581400"/>
              <a:gd name="connsiteY4" fmla="*/ 0 h 4853361"/>
              <a:gd name="connsiteX0" fmla="*/ 1117600 w 3276600"/>
              <a:gd name="connsiteY0" fmla="*/ 0 h 4853361"/>
              <a:gd name="connsiteX1" fmla="*/ 3276600 w 3276600"/>
              <a:gd name="connsiteY1" fmla="*/ 0 h 4853361"/>
              <a:gd name="connsiteX2" fmla="*/ 3276600 w 3276600"/>
              <a:gd name="connsiteY2" fmla="*/ 4853361 h 4853361"/>
              <a:gd name="connsiteX3" fmla="*/ 0 w 3276600"/>
              <a:gd name="connsiteY3" fmla="*/ 4853361 h 4853361"/>
              <a:gd name="connsiteX4" fmla="*/ 1117600 w 3276600"/>
              <a:gd name="connsiteY4" fmla="*/ 0 h 4853361"/>
              <a:gd name="connsiteX0" fmla="*/ 1117600 w 3276600"/>
              <a:gd name="connsiteY0" fmla="*/ 0 h 4853361"/>
              <a:gd name="connsiteX1" fmla="*/ 3276600 w 3276600"/>
              <a:gd name="connsiteY1" fmla="*/ 0 h 4853361"/>
              <a:gd name="connsiteX2" fmla="*/ 3276600 w 3276600"/>
              <a:gd name="connsiteY2" fmla="*/ 4794094 h 4853361"/>
              <a:gd name="connsiteX3" fmla="*/ 0 w 3276600"/>
              <a:gd name="connsiteY3" fmla="*/ 4853361 h 4853361"/>
              <a:gd name="connsiteX4" fmla="*/ 1117600 w 3276600"/>
              <a:gd name="connsiteY4" fmla="*/ 0 h 4853361"/>
              <a:gd name="connsiteX0" fmla="*/ 1100666 w 3259666"/>
              <a:gd name="connsiteY0" fmla="*/ 0 h 4794094"/>
              <a:gd name="connsiteX1" fmla="*/ 3259666 w 3259666"/>
              <a:gd name="connsiteY1" fmla="*/ 0 h 4794094"/>
              <a:gd name="connsiteX2" fmla="*/ 3259666 w 3259666"/>
              <a:gd name="connsiteY2" fmla="*/ 4794094 h 4794094"/>
              <a:gd name="connsiteX3" fmla="*/ 0 w 3259666"/>
              <a:gd name="connsiteY3" fmla="*/ 4777161 h 4794094"/>
              <a:gd name="connsiteX4" fmla="*/ 1100666 w 3259666"/>
              <a:gd name="connsiteY4" fmla="*/ 0 h 4794094"/>
              <a:gd name="connsiteX0" fmla="*/ 1100666 w 3259666"/>
              <a:gd name="connsiteY0" fmla="*/ 0 h 4802561"/>
              <a:gd name="connsiteX1" fmla="*/ 3259666 w 3259666"/>
              <a:gd name="connsiteY1" fmla="*/ 0 h 4802561"/>
              <a:gd name="connsiteX2" fmla="*/ 3259666 w 3259666"/>
              <a:gd name="connsiteY2" fmla="*/ 4794094 h 4802561"/>
              <a:gd name="connsiteX3" fmla="*/ 0 w 3259666"/>
              <a:gd name="connsiteY3" fmla="*/ 4802561 h 4802561"/>
              <a:gd name="connsiteX4" fmla="*/ 1100666 w 3259666"/>
              <a:gd name="connsiteY4" fmla="*/ 0 h 4802561"/>
              <a:gd name="connsiteX0" fmla="*/ 1100666 w 3259666"/>
              <a:gd name="connsiteY0" fmla="*/ 0 h 4802561"/>
              <a:gd name="connsiteX1" fmla="*/ 3259666 w 3259666"/>
              <a:gd name="connsiteY1" fmla="*/ 0 h 4802561"/>
              <a:gd name="connsiteX2" fmla="*/ 3259666 w 3259666"/>
              <a:gd name="connsiteY2" fmla="*/ 4802561 h 4802561"/>
              <a:gd name="connsiteX3" fmla="*/ 0 w 3259666"/>
              <a:gd name="connsiteY3" fmla="*/ 4802561 h 4802561"/>
              <a:gd name="connsiteX4" fmla="*/ 1100666 w 3259666"/>
              <a:gd name="connsiteY4" fmla="*/ 0 h 4802561"/>
              <a:gd name="connsiteX0" fmla="*/ 1159933 w 3318933"/>
              <a:gd name="connsiteY0" fmla="*/ 0 h 4836427"/>
              <a:gd name="connsiteX1" fmla="*/ 3318933 w 3318933"/>
              <a:gd name="connsiteY1" fmla="*/ 0 h 4836427"/>
              <a:gd name="connsiteX2" fmla="*/ 3318933 w 3318933"/>
              <a:gd name="connsiteY2" fmla="*/ 4802561 h 4836427"/>
              <a:gd name="connsiteX3" fmla="*/ 0 w 3318933"/>
              <a:gd name="connsiteY3" fmla="*/ 4836427 h 4836427"/>
              <a:gd name="connsiteX4" fmla="*/ 1159933 w 3318933"/>
              <a:gd name="connsiteY4" fmla="*/ 0 h 4836427"/>
              <a:gd name="connsiteX0" fmla="*/ 1151467 w 3310467"/>
              <a:gd name="connsiteY0" fmla="*/ 0 h 4836427"/>
              <a:gd name="connsiteX1" fmla="*/ 3310467 w 3310467"/>
              <a:gd name="connsiteY1" fmla="*/ 0 h 4836427"/>
              <a:gd name="connsiteX2" fmla="*/ 3310467 w 3310467"/>
              <a:gd name="connsiteY2" fmla="*/ 4802561 h 4836427"/>
              <a:gd name="connsiteX3" fmla="*/ 0 w 3310467"/>
              <a:gd name="connsiteY3" fmla="*/ 4836427 h 4836427"/>
              <a:gd name="connsiteX4" fmla="*/ 1151467 w 3310467"/>
              <a:gd name="connsiteY4" fmla="*/ 0 h 4836427"/>
              <a:gd name="connsiteX0" fmla="*/ 1143000 w 3302000"/>
              <a:gd name="connsiteY0" fmla="*/ 0 h 4836427"/>
              <a:gd name="connsiteX1" fmla="*/ 3302000 w 3302000"/>
              <a:gd name="connsiteY1" fmla="*/ 0 h 4836427"/>
              <a:gd name="connsiteX2" fmla="*/ 3302000 w 3302000"/>
              <a:gd name="connsiteY2" fmla="*/ 4802561 h 4836427"/>
              <a:gd name="connsiteX3" fmla="*/ 0 w 3302000"/>
              <a:gd name="connsiteY3" fmla="*/ 4836427 h 4836427"/>
              <a:gd name="connsiteX4" fmla="*/ 1143000 w 3302000"/>
              <a:gd name="connsiteY4" fmla="*/ 0 h 4836427"/>
              <a:gd name="connsiteX0" fmla="*/ 1143000 w 4724400"/>
              <a:gd name="connsiteY0" fmla="*/ 0 h 4836427"/>
              <a:gd name="connsiteX1" fmla="*/ 4724400 w 4724400"/>
              <a:gd name="connsiteY1" fmla="*/ 8467 h 4836427"/>
              <a:gd name="connsiteX2" fmla="*/ 3302000 w 4724400"/>
              <a:gd name="connsiteY2" fmla="*/ 4802561 h 4836427"/>
              <a:gd name="connsiteX3" fmla="*/ 0 w 4724400"/>
              <a:gd name="connsiteY3" fmla="*/ 4836427 h 4836427"/>
              <a:gd name="connsiteX4" fmla="*/ 1143000 w 4724400"/>
              <a:gd name="connsiteY4" fmla="*/ 0 h 4836427"/>
              <a:gd name="connsiteX0" fmla="*/ 1143000 w 4724400"/>
              <a:gd name="connsiteY0" fmla="*/ 0 h 4836427"/>
              <a:gd name="connsiteX1" fmla="*/ 4724400 w 4724400"/>
              <a:gd name="connsiteY1" fmla="*/ 8467 h 4836427"/>
              <a:gd name="connsiteX2" fmla="*/ 4699000 w 4724400"/>
              <a:gd name="connsiteY2" fmla="*/ 4811027 h 4836427"/>
              <a:gd name="connsiteX3" fmla="*/ 0 w 4724400"/>
              <a:gd name="connsiteY3" fmla="*/ 4836427 h 4836427"/>
              <a:gd name="connsiteX4" fmla="*/ 1143000 w 4724400"/>
              <a:gd name="connsiteY4" fmla="*/ 0 h 4836427"/>
              <a:gd name="connsiteX0" fmla="*/ 1143000 w 4724400"/>
              <a:gd name="connsiteY0" fmla="*/ 0 h 4836427"/>
              <a:gd name="connsiteX1" fmla="*/ 4724400 w 4724400"/>
              <a:gd name="connsiteY1" fmla="*/ 8467 h 4836427"/>
              <a:gd name="connsiteX2" fmla="*/ 4707466 w 4724400"/>
              <a:gd name="connsiteY2" fmla="*/ 4811027 h 4836427"/>
              <a:gd name="connsiteX3" fmla="*/ 0 w 4724400"/>
              <a:gd name="connsiteY3" fmla="*/ 4836427 h 4836427"/>
              <a:gd name="connsiteX4" fmla="*/ 1143000 w 4724400"/>
              <a:gd name="connsiteY4" fmla="*/ 0 h 4836427"/>
              <a:gd name="connsiteX0" fmla="*/ 1143000 w 4724400"/>
              <a:gd name="connsiteY0" fmla="*/ 0 h 4836427"/>
              <a:gd name="connsiteX1" fmla="*/ 4724400 w 4724400"/>
              <a:gd name="connsiteY1" fmla="*/ 8467 h 4836427"/>
              <a:gd name="connsiteX2" fmla="*/ 4707466 w 4724400"/>
              <a:gd name="connsiteY2" fmla="*/ 4811027 h 4836427"/>
              <a:gd name="connsiteX3" fmla="*/ 0 w 4724400"/>
              <a:gd name="connsiteY3" fmla="*/ 4836427 h 4836427"/>
              <a:gd name="connsiteX4" fmla="*/ 1143000 w 4724400"/>
              <a:gd name="connsiteY4" fmla="*/ 0 h 4836427"/>
              <a:gd name="connsiteX0" fmla="*/ 1143000 w 4724400"/>
              <a:gd name="connsiteY0" fmla="*/ 605 h 4837032"/>
              <a:gd name="connsiteX1" fmla="*/ 4724400 w 4724400"/>
              <a:gd name="connsiteY1" fmla="*/ 0 h 4837032"/>
              <a:gd name="connsiteX2" fmla="*/ 4707466 w 4724400"/>
              <a:gd name="connsiteY2" fmla="*/ 4811632 h 4837032"/>
              <a:gd name="connsiteX3" fmla="*/ 0 w 4724400"/>
              <a:gd name="connsiteY3" fmla="*/ 4837032 h 4837032"/>
              <a:gd name="connsiteX4" fmla="*/ 1143000 w 4724400"/>
              <a:gd name="connsiteY4" fmla="*/ 605 h 48370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4400" h="4837032">
                <a:moveTo>
                  <a:pt x="1143000" y="605"/>
                </a:moveTo>
                <a:lnTo>
                  <a:pt x="4724400" y="0"/>
                </a:lnTo>
                <a:cubicBezTo>
                  <a:pt x="4718755" y="1600853"/>
                  <a:pt x="4713111" y="3210779"/>
                  <a:pt x="4707466" y="4811632"/>
                </a:cubicBezTo>
                <a:lnTo>
                  <a:pt x="0" y="4837032"/>
                </a:lnTo>
                <a:lnTo>
                  <a:pt x="1143000" y="605"/>
                </a:lnTo>
                <a:close/>
              </a:path>
            </a:pathLst>
          </a:custGeom>
          <a:noFill/>
          <a:ln>
            <a:noFill/>
          </a:ln>
        </p:spPr>
        <p:txBody>
          <a:bodyPr vert="horz"/>
          <a:lstStyle>
            <a:lvl1pPr marL="0" indent="0" algn="ctr">
              <a:buNone/>
              <a:defRPr sz="1733">
                <a:ln>
                  <a:noFill/>
                </a:ln>
                <a:solidFill>
                  <a:schemeClr val="tx1">
                    <a:lumMod val="85000"/>
                    <a:lumOff val="15000"/>
                  </a:schemeClr>
                </a:solidFill>
                <a:latin typeface="Helvetica"/>
                <a:cs typeface="Helvetica"/>
              </a:defRPr>
            </a:lvl1pPr>
          </a:lstStyle>
          <a:p>
            <a:r>
              <a:rPr lang="da-DK"/>
              <a:t>Klik på ikonet for at tilføje et billede</a:t>
            </a:r>
            <a:endParaRPr lang="da-DK" dirty="0"/>
          </a:p>
        </p:txBody>
      </p:sp>
      <p:sp>
        <p:nvSpPr>
          <p:cNvPr id="12" name="Text Placeholder 12"/>
          <p:cNvSpPr>
            <a:spLocks noGrp="1"/>
          </p:cNvSpPr>
          <p:nvPr>
            <p:ph type="body" sz="quarter" idx="15" hasCustomPrompt="1"/>
          </p:nvPr>
        </p:nvSpPr>
        <p:spPr>
          <a:xfrm>
            <a:off x="528000" y="4267201"/>
            <a:ext cx="5856000" cy="391476"/>
          </a:xfrm>
          <a:prstGeom prst="rect">
            <a:avLst/>
          </a:prstGeom>
          <a:ln>
            <a:noFill/>
          </a:ln>
        </p:spPr>
        <p:txBody>
          <a:bodyPr vert="horz">
            <a:normAutofit/>
          </a:bodyPr>
          <a:lstStyle>
            <a:lvl1pPr marL="0" indent="0">
              <a:lnSpc>
                <a:spcPct val="120000"/>
              </a:lnSpc>
              <a:buNone/>
              <a:defRPr sz="1600" b="0" baseline="0">
                <a:solidFill>
                  <a:schemeClr val="tx1"/>
                </a:solidFill>
                <a:latin typeface="Helvetica"/>
                <a:cs typeface="Helvetica"/>
              </a:defRPr>
            </a:lvl1pPr>
          </a:lstStyle>
          <a:p>
            <a:pPr lvl="0"/>
            <a:r>
              <a:rPr lang="da-DK" dirty="0"/>
              <a:t>Klik for at indsætte supplerende tekst</a:t>
            </a:r>
          </a:p>
        </p:txBody>
      </p:sp>
      <p:sp>
        <p:nvSpPr>
          <p:cNvPr id="13" name="Rectangle 12"/>
          <p:cNvSpPr/>
          <p:nvPr userDrawn="1"/>
        </p:nvSpPr>
        <p:spPr>
          <a:xfrm>
            <a:off x="672000" y="4164049"/>
            <a:ext cx="480000" cy="48000"/>
          </a:xfrm>
          <a:prstGeom prst="rect">
            <a:avLst/>
          </a:prstGeom>
          <a:solidFill>
            <a:srgbClr val="0778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8" name="Titel 1">
            <a:extLst>
              <a:ext uri="{FF2B5EF4-FFF2-40B4-BE49-F238E27FC236}">
                <a16:creationId xmlns:a16="http://schemas.microsoft.com/office/drawing/2014/main" id="{E64D315D-D24C-4207-8CD7-1CA3ABEB83C7}"/>
              </a:ext>
            </a:extLst>
          </p:cNvPr>
          <p:cNvSpPr>
            <a:spLocks noGrp="1"/>
          </p:cNvSpPr>
          <p:nvPr>
            <p:ph type="ctrTitle"/>
          </p:nvPr>
        </p:nvSpPr>
        <p:spPr>
          <a:xfrm>
            <a:off x="528000" y="1199113"/>
            <a:ext cx="5856000" cy="2880000"/>
          </a:xfrm>
        </p:spPr>
        <p:txBody>
          <a:bodyPr anchor="b">
            <a:normAutofit/>
          </a:bodyPr>
          <a:lstStyle>
            <a:lvl1pPr algn="l">
              <a:defRPr sz="3733" b="1">
                <a:solidFill>
                  <a:schemeClr val="tx1"/>
                </a:solidFill>
              </a:defRPr>
            </a:lvl1pPr>
          </a:lstStyle>
          <a:p>
            <a:r>
              <a:rPr lang="da-DK"/>
              <a:t>Klik for at redigere titeltypografien i masteren</a:t>
            </a:r>
            <a:endParaRPr lang="da-DK" dirty="0"/>
          </a:p>
        </p:txBody>
      </p:sp>
    </p:spTree>
    <p:extLst>
      <p:ext uri="{BB962C8B-B14F-4D97-AF65-F5344CB8AC3E}">
        <p14:creationId xmlns:p14="http://schemas.microsoft.com/office/powerpoint/2010/main" val="2873346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dholdsside / Stort billede">
    <p:spTree>
      <p:nvGrpSpPr>
        <p:cNvPr id="1" name=""/>
        <p:cNvGrpSpPr/>
        <p:nvPr/>
      </p:nvGrpSpPr>
      <p:grpSpPr>
        <a:xfrm>
          <a:off x="0" y="0"/>
          <a:ext cx="0" cy="0"/>
          <a:chOff x="0" y="0"/>
          <a:chExt cx="0" cy="0"/>
        </a:xfrm>
      </p:grpSpPr>
      <p:sp>
        <p:nvSpPr>
          <p:cNvPr id="8" name="Picture Placeholder 2"/>
          <p:cNvSpPr>
            <a:spLocks noGrp="1"/>
          </p:cNvSpPr>
          <p:nvPr>
            <p:ph type="pic" sz="quarter" idx="17"/>
          </p:nvPr>
        </p:nvSpPr>
        <p:spPr>
          <a:xfrm>
            <a:off x="6625168" y="461435"/>
            <a:ext cx="5566833" cy="6407149"/>
          </a:xfrm>
          <a:custGeom>
            <a:avLst/>
            <a:gdLst>
              <a:gd name="connsiteX0" fmla="*/ 0 w 3190875"/>
              <a:gd name="connsiteY0" fmla="*/ 0 h 4805362"/>
              <a:gd name="connsiteX1" fmla="*/ 3190875 w 3190875"/>
              <a:gd name="connsiteY1" fmla="*/ 0 h 4805362"/>
              <a:gd name="connsiteX2" fmla="*/ 3190875 w 3190875"/>
              <a:gd name="connsiteY2" fmla="*/ 4805362 h 4805362"/>
              <a:gd name="connsiteX3" fmla="*/ 0 w 3190875"/>
              <a:gd name="connsiteY3" fmla="*/ 4805362 h 4805362"/>
              <a:gd name="connsiteX4" fmla="*/ 0 w 3190875"/>
              <a:gd name="connsiteY4" fmla="*/ 0 h 4805362"/>
              <a:gd name="connsiteX0" fmla="*/ 984250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984250 w 4175125"/>
              <a:gd name="connsiteY4" fmla="*/ 0 h 4805362"/>
              <a:gd name="connsiteX0" fmla="*/ 1135062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1135062 w 4175125"/>
              <a:gd name="connsiteY4" fmla="*/ 0 h 4805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5125" h="4805362">
                <a:moveTo>
                  <a:pt x="1135062" y="0"/>
                </a:moveTo>
                <a:lnTo>
                  <a:pt x="4175125" y="0"/>
                </a:lnTo>
                <a:lnTo>
                  <a:pt x="4175125" y="4805362"/>
                </a:lnTo>
                <a:lnTo>
                  <a:pt x="0" y="4805362"/>
                </a:lnTo>
                <a:lnTo>
                  <a:pt x="1135062" y="0"/>
                </a:lnTo>
                <a:close/>
              </a:path>
            </a:pathLst>
          </a:custGeom>
        </p:spPr>
        <p:txBody>
          <a:bodyPr vert="horz"/>
          <a:lstStyle>
            <a:lvl1pPr marL="0" indent="0" algn="ctr">
              <a:buNone/>
              <a:defRPr sz="1600"/>
            </a:lvl1pPr>
          </a:lstStyle>
          <a:p>
            <a:endParaRPr lang="da-DK" dirty="0"/>
          </a:p>
        </p:txBody>
      </p:sp>
      <p:sp>
        <p:nvSpPr>
          <p:cNvPr id="10" name="Text Placeholder 12"/>
          <p:cNvSpPr>
            <a:spLocks noGrp="1"/>
          </p:cNvSpPr>
          <p:nvPr>
            <p:ph type="body" sz="quarter" idx="15"/>
          </p:nvPr>
        </p:nvSpPr>
        <p:spPr>
          <a:xfrm>
            <a:off x="672000" y="1584000"/>
            <a:ext cx="6720000" cy="4560000"/>
          </a:xfrm>
          <a:custGeom>
            <a:avLst/>
            <a:gdLst>
              <a:gd name="connsiteX0" fmla="*/ 0 w 5050405"/>
              <a:gd name="connsiteY0" fmla="*/ 0 h 3512755"/>
              <a:gd name="connsiteX1" fmla="*/ 5050405 w 5050405"/>
              <a:gd name="connsiteY1" fmla="*/ 0 h 3512755"/>
              <a:gd name="connsiteX2" fmla="*/ 5050405 w 5050405"/>
              <a:gd name="connsiteY2" fmla="*/ 3512755 h 3512755"/>
              <a:gd name="connsiteX3" fmla="*/ 0 w 5050405"/>
              <a:gd name="connsiteY3" fmla="*/ 3512755 h 3512755"/>
              <a:gd name="connsiteX4" fmla="*/ 0 w 5050405"/>
              <a:gd name="connsiteY4" fmla="*/ 0 h 3512755"/>
              <a:gd name="connsiteX0" fmla="*/ 0 w 5286262"/>
              <a:gd name="connsiteY0" fmla="*/ 0 h 3512755"/>
              <a:gd name="connsiteX1" fmla="*/ 5286262 w 5286262"/>
              <a:gd name="connsiteY1" fmla="*/ 0 h 3512755"/>
              <a:gd name="connsiteX2" fmla="*/ 5050405 w 5286262"/>
              <a:gd name="connsiteY2" fmla="*/ 3512755 h 3512755"/>
              <a:gd name="connsiteX3" fmla="*/ 0 w 5286262"/>
              <a:gd name="connsiteY3" fmla="*/ 3512755 h 3512755"/>
              <a:gd name="connsiteX4" fmla="*/ 0 w 5286262"/>
              <a:gd name="connsiteY4" fmla="*/ 0 h 3512755"/>
              <a:gd name="connsiteX0" fmla="*/ 0 w 5286262"/>
              <a:gd name="connsiteY0" fmla="*/ 0 h 3512755"/>
              <a:gd name="connsiteX1" fmla="*/ 5286262 w 5286262"/>
              <a:gd name="connsiteY1" fmla="*/ 0 h 3512755"/>
              <a:gd name="connsiteX2" fmla="*/ 4442619 w 5286262"/>
              <a:gd name="connsiteY2" fmla="*/ 3476469 h 3512755"/>
              <a:gd name="connsiteX3" fmla="*/ 0 w 5286262"/>
              <a:gd name="connsiteY3" fmla="*/ 3512755 h 3512755"/>
              <a:gd name="connsiteX4" fmla="*/ 0 w 5286262"/>
              <a:gd name="connsiteY4" fmla="*/ 0 h 3512755"/>
              <a:gd name="connsiteX0" fmla="*/ 0 w 5286262"/>
              <a:gd name="connsiteY0" fmla="*/ 0 h 3521826"/>
              <a:gd name="connsiteX1" fmla="*/ 5286262 w 5286262"/>
              <a:gd name="connsiteY1" fmla="*/ 0 h 3521826"/>
              <a:gd name="connsiteX2" fmla="*/ 4451690 w 5286262"/>
              <a:gd name="connsiteY2" fmla="*/ 3521826 h 3521826"/>
              <a:gd name="connsiteX3" fmla="*/ 0 w 5286262"/>
              <a:gd name="connsiteY3" fmla="*/ 3512755 h 3521826"/>
              <a:gd name="connsiteX4" fmla="*/ 0 w 5286262"/>
              <a:gd name="connsiteY4" fmla="*/ 0 h 3521826"/>
              <a:gd name="connsiteX0" fmla="*/ 0 w 5197362"/>
              <a:gd name="connsiteY0" fmla="*/ 0 h 3521826"/>
              <a:gd name="connsiteX1" fmla="*/ 5197362 w 5197362"/>
              <a:gd name="connsiteY1" fmla="*/ 0 h 3521826"/>
              <a:gd name="connsiteX2" fmla="*/ 4451690 w 5197362"/>
              <a:gd name="connsiteY2" fmla="*/ 3521826 h 3521826"/>
              <a:gd name="connsiteX3" fmla="*/ 0 w 5197362"/>
              <a:gd name="connsiteY3" fmla="*/ 3512755 h 3521826"/>
              <a:gd name="connsiteX4" fmla="*/ 0 w 5197362"/>
              <a:gd name="connsiteY4" fmla="*/ 0 h 3521826"/>
              <a:gd name="connsiteX0" fmla="*/ 0 w 5197362"/>
              <a:gd name="connsiteY0" fmla="*/ 0 h 3512755"/>
              <a:gd name="connsiteX1" fmla="*/ 5197362 w 5197362"/>
              <a:gd name="connsiteY1" fmla="*/ 0 h 3512755"/>
              <a:gd name="connsiteX2" fmla="*/ 4350090 w 5197362"/>
              <a:gd name="connsiteY2" fmla="*/ 3496426 h 3512755"/>
              <a:gd name="connsiteX3" fmla="*/ 0 w 5197362"/>
              <a:gd name="connsiteY3" fmla="*/ 3512755 h 3512755"/>
              <a:gd name="connsiteX4" fmla="*/ 0 w 5197362"/>
              <a:gd name="connsiteY4" fmla="*/ 0 h 35127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97362" h="3512755">
                <a:moveTo>
                  <a:pt x="0" y="0"/>
                </a:moveTo>
                <a:lnTo>
                  <a:pt x="5197362" y="0"/>
                </a:lnTo>
                <a:lnTo>
                  <a:pt x="4350090" y="3496426"/>
                </a:lnTo>
                <a:lnTo>
                  <a:pt x="0" y="3512755"/>
                </a:lnTo>
                <a:lnTo>
                  <a:pt x="0" y="0"/>
                </a:lnTo>
                <a:close/>
              </a:path>
            </a:pathLst>
          </a:custGeom>
        </p:spPr>
        <p:txBody>
          <a:bodyPr vert="horz">
            <a:normAutofit/>
          </a:bodyPr>
          <a:lstStyle>
            <a:lvl1pPr marL="0" marR="0" indent="0" algn="l" defTabSz="609585" rtl="0" eaLnBrk="1" fontAlgn="auto" latinLnBrk="0" hangingPunct="1">
              <a:lnSpc>
                <a:spcPct val="100000"/>
              </a:lnSpc>
              <a:spcBef>
                <a:spcPts val="533"/>
              </a:spcBef>
              <a:spcAft>
                <a:spcPts val="533"/>
              </a:spcAft>
              <a:buClrTx/>
              <a:buSzTx/>
              <a:buFont typeface="Arial"/>
              <a:buNone/>
              <a:tabLst/>
              <a:defRPr sz="2667" b="0" baseline="0">
                <a:solidFill>
                  <a:schemeClr val="tx1">
                    <a:lumMod val="85000"/>
                    <a:lumOff val="15000"/>
                  </a:schemeClr>
                </a:solidFill>
                <a:latin typeface="+mn-lt"/>
                <a:cs typeface="Helvetica"/>
              </a:defRPr>
            </a:lvl1pPr>
          </a:lstStyle>
          <a:p>
            <a:pPr lvl="0"/>
            <a:r>
              <a:rPr lang="da-DK" dirty="0"/>
              <a:t>Klik for at redigere tekst</a:t>
            </a:r>
          </a:p>
        </p:txBody>
      </p:sp>
      <p:sp>
        <p:nvSpPr>
          <p:cNvPr id="5" name="Rectangle 4"/>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7" name="Titel 1">
            <a:extLst>
              <a:ext uri="{FF2B5EF4-FFF2-40B4-BE49-F238E27FC236}">
                <a16:creationId xmlns:a16="http://schemas.microsoft.com/office/drawing/2014/main" id="{19C9772E-2068-494E-B749-C166B80CDA1D}"/>
              </a:ext>
            </a:extLst>
          </p:cNvPr>
          <p:cNvSpPr>
            <a:spLocks noGrp="1"/>
          </p:cNvSpPr>
          <p:nvPr>
            <p:ph type="title"/>
          </p:nvPr>
        </p:nvSpPr>
        <p:spPr>
          <a:xfrm>
            <a:off x="672000" y="960000"/>
            <a:ext cx="6720000" cy="600000"/>
          </a:xfrm>
        </p:spPr>
        <p:txBody>
          <a:bodyPr/>
          <a:lstStyle/>
          <a:p>
            <a:r>
              <a:rPr lang="da-DK" dirty="0"/>
              <a:t>Klik for at redigere titeltypografien i masteren</a:t>
            </a:r>
          </a:p>
        </p:txBody>
      </p:sp>
      <p:sp>
        <p:nvSpPr>
          <p:cNvPr id="6" name="Pladsholder til dato 5">
            <a:extLst>
              <a:ext uri="{FF2B5EF4-FFF2-40B4-BE49-F238E27FC236}">
                <a16:creationId xmlns:a16="http://schemas.microsoft.com/office/drawing/2014/main" id="{58B5E095-5CAC-4621-8F3D-B9D2AE290162}"/>
              </a:ext>
            </a:extLst>
          </p:cNvPr>
          <p:cNvSpPr>
            <a:spLocks noGrp="1"/>
          </p:cNvSpPr>
          <p:nvPr>
            <p:ph type="dt" sz="half" idx="18"/>
          </p:nvPr>
        </p:nvSpPr>
        <p:spPr/>
        <p:txBody>
          <a:bodyPr/>
          <a:lstStyle/>
          <a:p>
            <a:fld id="{1F4B2BAB-A086-46BC-A037-EB45A8756B58}" type="datetime1">
              <a:rPr lang="da-DK" smtClean="0"/>
              <a:t>01-11-2022</a:t>
            </a:fld>
            <a:endParaRPr lang="da-DK" sz="1200" dirty="0"/>
          </a:p>
        </p:txBody>
      </p:sp>
      <p:sp>
        <p:nvSpPr>
          <p:cNvPr id="9" name="Pladsholder til sidefod 8">
            <a:extLst>
              <a:ext uri="{FF2B5EF4-FFF2-40B4-BE49-F238E27FC236}">
                <a16:creationId xmlns:a16="http://schemas.microsoft.com/office/drawing/2014/main" id="{C33F034E-C030-48F4-883F-B030638D789D}"/>
              </a:ext>
            </a:extLst>
          </p:cNvPr>
          <p:cNvSpPr>
            <a:spLocks noGrp="1"/>
          </p:cNvSpPr>
          <p:nvPr>
            <p:ph type="ftr" sz="quarter" idx="19"/>
          </p:nvPr>
        </p:nvSpPr>
        <p:spPr>
          <a:xfrm>
            <a:off x="1920000" y="6384000"/>
            <a:ext cx="4608000" cy="288000"/>
          </a:xfrm>
        </p:spPr>
        <p:txBody>
          <a:bodyPr/>
          <a:lstStyle>
            <a:lvl1pPr algn="l">
              <a:defRPr/>
            </a:lvl1pPr>
          </a:lstStyle>
          <a:p>
            <a:pPr algn="l"/>
            <a:r>
              <a:rPr lang="da-DK"/>
              <a:t>Evt. tekst i sidefod</a:t>
            </a:r>
            <a:endParaRPr lang="da-DK" dirty="0"/>
          </a:p>
        </p:txBody>
      </p:sp>
      <p:sp>
        <p:nvSpPr>
          <p:cNvPr id="11" name="Pladsholder til slidenummer 10">
            <a:extLst>
              <a:ext uri="{FF2B5EF4-FFF2-40B4-BE49-F238E27FC236}">
                <a16:creationId xmlns:a16="http://schemas.microsoft.com/office/drawing/2014/main" id="{E97485F3-9C6D-4324-AC2C-F7F9AF873A9E}"/>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867286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ndholdsside / Lille billede">
    <p:spTree>
      <p:nvGrpSpPr>
        <p:cNvPr id="1" name=""/>
        <p:cNvGrpSpPr/>
        <p:nvPr/>
      </p:nvGrpSpPr>
      <p:grpSpPr>
        <a:xfrm>
          <a:off x="0" y="0"/>
          <a:ext cx="0" cy="0"/>
          <a:chOff x="0" y="0"/>
          <a:chExt cx="0" cy="0"/>
        </a:xfrm>
      </p:grpSpPr>
      <p:sp>
        <p:nvSpPr>
          <p:cNvPr id="8" name="Picture Placeholder 2"/>
          <p:cNvSpPr>
            <a:spLocks noGrp="1"/>
          </p:cNvSpPr>
          <p:nvPr>
            <p:ph type="pic" sz="quarter" idx="17"/>
          </p:nvPr>
        </p:nvSpPr>
        <p:spPr>
          <a:xfrm>
            <a:off x="8487836" y="461435"/>
            <a:ext cx="5566833" cy="6407149"/>
          </a:xfrm>
          <a:custGeom>
            <a:avLst/>
            <a:gdLst>
              <a:gd name="connsiteX0" fmla="*/ 0 w 3190875"/>
              <a:gd name="connsiteY0" fmla="*/ 0 h 4805362"/>
              <a:gd name="connsiteX1" fmla="*/ 3190875 w 3190875"/>
              <a:gd name="connsiteY1" fmla="*/ 0 h 4805362"/>
              <a:gd name="connsiteX2" fmla="*/ 3190875 w 3190875"/>
              <a:gd name="connsiteY2" fmla="*/ 4805362 h 4805362"/>
              <a:gd name="connsiteX3" fmla="*/ 0 w 3190875"/>
              <a:gd name="connsiteY3" fmla="*/ 4805362 h 4805362"/>
              <a:gd name="connsiteX4" fmla="*/ 0 w 3190875"/>
              <a:gd name="connsiteY4" fmla="*/ 0 h 4805362"/>
              <a:gd name="connsiteX0" fmla="*/ 984250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984250 w 4175125"/>
              <a:gd name="connsiteY4" fmla="*/ 0 h 4805362"/>
              <a:gd name="connsiteX0" fmla="*/ 1135062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1135062 w 4175125"/>
              <a:gd name="connsiteY4" fmla="*/ 0 h 4805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5125" h="4805362">
                <a:moveTo>
                  <a:pt x="1135062" y="0"/>
                </a:moveTo>
                <a:lnTo>
                  <a:pt x="4175125" y="0"/>
                </a:lnTo>
                <a:lnTo>
                  <a:pt x="4175125" y="4805362"/>
                </a:lnTo>
                <a:lnTo>
                  <a:pt x="0" y="4805362"/>
                </a:lnTo>
                <a:lnTo>
                  <a:pt x="1135062" y="0"/>
                </a:lnTo>
                <a:close/>
              </a:path>
            </a:pathLst>
          </a:custGeom>
        </p:spPr>
        <p:txBody>
          <a:bodyPr vert="horz"/>
          <a:lstStyle>
            <a:lvl1pPr marL="0" indent="0" algn="ctr">
              <a:buNone/>
              <a:defRPr sz="1600"/>
            </a:lvl1pPr>
          </a:lstStyle>
          <a:p>
            <a:endParaRPr lang="da-DK" dirty="0"/>
          </a:p>
        </p:txBody>
      </p:sp>
      <p:sp>
        <p:nvSpPr>
          <p:cNvPr id="7" name="Text Placeholder 12"/>
          <p:cNvSpPr>
            <a:spLocks noGrp="1"/>
          </p:cNvSpPr>
          <p:nvPr>
            <p:ph type="body" sz="quarter" idx="15" hasCustomPrompt="1"/>
          </p:nvPr>
        </p:nvSpPr>
        <p:spPr>
          <a:xfrm>
            <a:off x="672000" y="1584000"/>
            <a:ext cx="8640000" cy="4560000"/>
          </a:xfrm>
          <a:custGeom>
            <a:avLst/>
            <a:gdLst>
              <a:gd name="connsiteX0" fmla="*/ 0 w 5050405"/>
              <a:gd name="connsiteY0" fmla="*/ 0 h 3512755"/>
              <a:gd name="connsiteX1" fmla="*/ 5050405 w 5050405"/>
              <a:gd name="connsiteY1" fmla="*/ 0 h 3512755"/>
              <a:gd name="connsiteX2" fmla="*/ 5050405 w 5050405"/>
              <a:gd name="connsiteY2" fmla="*/ 3512755 h 3512755"/>
              <a:gd name="connsiteX3" fmla="*/ 0 w 5050405"/>
              <a:gd name="connsiteY3" fmla="*/ 3512755 h 3512755"/>
              <a:gd name="connsiteX4" fmla="*/ 0 w 5050405"/>
              <a:gd name="connsiteY4" fmla="*/ 0 h 3512755"/>
              <a:gd name="connsiteX0" fmla="*/ 0 w 5286262"/>
              <a:gd name="connsiteY0" fmla="*/ 0 h 3512755"/>
              <a:gd name="connsiteX1" fmla="*/ 5286262 w 5286262"/>
              <a:gd name="connsiteY1" fmla="*/ 0 h 3512755"/>
              <a:gd name="connsiteX2" fmla="*/ 5050405 w 5286262"/>
              <a:gd name="connsiteY2" fmla="*/ 3512755 h 3512755"/>
              <a:gd name="connsiteX3" fmla="*/ 0 w 5286262"/>
              <a:gd name="connsiteY3" fmla="*/ 3512755 h 3512755"/>
              <a:gd name="connsiteX4" fmla="*/ 0 w 5286262"/>
              <a:gd name="connsiteY4" fmla="*/ 0 h 3512755"/>
              <a:gd name="connsiteX0" fmla="*/ 0 w 5286262"/>
              <a:gd name="connsiteY0" fmla="*/ 0 h 3512755"/>
              <a:gd name="connsiteX1" fmla="*/ 5286262 w 5286262"/>
              <a:gd name="connsiteY1" fmla="*/ 0 h 3512755"/>
              <a:gd name="connsiteX2" fmla="*/ 4442619 w 5286262"/>
              <a:gd name="connsiteY2" fmla="*/ 3476469 h 3512755"/>
              <a:gd name="connsiteX3" fmla="*/ 0 w 5286262"/>
              <a:gd name="connsiteY3" fmla="*/ 3512755 h 3512755"/>
              <a:gd name="connsiteX4" fmla="*/ 0 w 5286262"/>
              <a:gd name="connsiteY4" fmla="*/ 0 h 3512755"/>
              <a:gd name="connsiteX0" fmla="*/ 0 w 5286262"/>
              <a:gd name="connsiteY0" fmla="*/ 0 h 3521826"/>
              <a:gd name="connsiteX1" fmla="*/ 5286262 w 5286262"/>
              <a:gd name="connsiteY1" fmla="*/ 0 h 3521826"/>
              <a:gd name="connsiteX2" fmla="*/ 4451690 w 5286262"/>
              <a:gd name="connsiteY2" fmla="*/ 3521826 h 3521826"/>
              <a:gd name="connsiteX3" fmla="*/ 0 w 5286262"/>
              <a:gd name="connsiteY3" fmla="*/ 3512755 h 3521826"/>
              <a:gd name="connsiteX4" fmla="*/ 0 w 5286262"/>
              <a:gd name="connsiteY4" fmla="*/ 0 h 3521826"/>
              <a:gd name="connsiteX0" fmla="*/ 0 w 5197362"/>
              <a:gd name="connsiteY0" fmla="*/ 0 h 3521826"/>
              <a:gd name="connsiteX1" fmla="*/ 5197362 w 5197362"/>
              <a:gd name="connsiteY1" fmla="*/ 0 h 3521826"/>
              <a:gd name="connsiteX2" fmla="*/ 4451690 w 5197362"/>
              <a:gd name="connsiteY2" fmla="*/ 3521826 h 3521826"/>
              <a:gd name="connsiteX3" fmla="*/ 0 w 5197362"/>
              <a:gd name="connsiteY3" fmla="*/ 3512755 h 3521826"/>
              <a:gd name="connsiteX4" fmla="*/ 0 w 5197362"/>
              <a:gd name="connsiteY4" fmla="*/ 0 h 3521826"/>
              <a:gd name="connsiteX0" fmla="*/ 0 w 5197362"/>
              <a:gd name="connsiteY0" fmla="*/ 0 h 3512755"/>
              <a:gd name="connsiteX1" fmla="*/ 5197362 w 5197362"/>
              <a:gd name="connsiteY1" fmla="*/ 0 h 3512755"/>
              <a:gd name="connsiteX2" fmla="*/ 4350090 w 5197362"/>
              <a:gd name="connsiteY2" fmla="*/ 3496426 h 3512755"/>
              <a:gd name="connsiteX3" fmla="*/ 0 w 5197362"/>
              <a:gd name="connsiteY3" fmla="*/ 3512755 h 3512755"/>
              <a:gd name="connsiteX4" fmla="*/ 0 w 5197362"/>
              <a:gd name="connsiteY4" fmla="*/ 0 h 3512755"/>
              <a:gd name="connsiteX0" fmla="*/ 0 w 6648728"/>
              <a:gd name="connsiteY0" fmla="*/ 0 h 3512755"/>
              <a:gd name="connsiteX1" fmla="*/ 6648728 w 6648728"/>
              <a:gd name="connsiteY1" fmla="*/ 0 h 3512755"/>
              <a:gd name="connsiteX2" fmla="*/ 4350090 w 6648728"/>
              <a:gd name="connsiteY2" fmla="*/ 3496426 h 3512755"/>
              <a:gd name="connsiteX3" fmla="*/ 0 w 6648728"/>
              <a:gd name="connsiteY3" fmla="*/ 3512755 h 3512755"/>
              <a:gd name="connsiteX4" fmla="*/ 0 w 6648728"/>
              <a:gd name="connsiteY4" fmla="*/ 0 h 3512755"/>
              <a:gd name="connsiteX0" fmla="*/ 0 w 6648728"/>
              <a:gd name="connsiteY0" fmla="*/ 0 h 3527981"/>
              <a:gd name="connsiteX1" fmla="*/ 6648728 w 6648728"/>
              <a:gd name="connsiteY1" fmla="*/ 0 h 3527981"/>
              <a:gd name="connsiteX2" fmla="*/ 5785680 w 6648728"/>
              <a:gd name="connsiteY2" fmla="*/ 3527981 h 3527981"/>
              <a:gd name="connsiteX3" fmla="*/ 0 w 6648728"/>
              <a:gd name="connsiteY3" fmla="*/ 3512755 h 3527981"/>
              <a:gd name="connsiteX4" fmla="*/ 0 w 6648728"/>
              <a:gd name="connsiteY4" fmla="*/ 0 h 3527981"/>
              <a:gd name="connsiteX0" fmla="*/ 0 w 6648728"/>
              <a:gd name="connsiteY0" fmla="*/ 0 h 3512755"/>
              <a:gd name="connsiteX1" fmla="*/ 6648728 w 6648728"/>
              <a:gd name="connsiteY1" fmla="*/ 0 h 3512755"/>
              <a:gd name="connsiteX2" fmla="*/ 5785680 w 6648728"/>
              <a:gd name="connsiteY2" fmla="*/ 3504314 h 3512755"/>
              <a:gd name="connsiteX3" fmla="*/ 0 w 6648728"/>
              <a:gd name="connsiteY3" fmla="*/ 3512755 h 3512755"/>
              <a:gd name="connsiteX4" fmla="*/ 0 w 6648728"/>
              <a:gd name="connsiteY4" fmla="*/ 0 h 3512755"/>
              <a:gd name="connsiteX0" fmla="*/ 0 w 6648728"/>
              <a:gd name="connsiteY0" fmla="*/ 0 h 3527980"/>
              <a:gd name="connsiteX1" fmla="*/ 6648728 w 6648728"/>
              <a:gd name="connsiteY1" fmla="*/ 0 h 3527980"/>
              <a:gd name="connsiteX2" fmla="*/ 5793568 w 6648728"/>
              <a:gd name="connsiteY2" fmla="*/ 3527980 h 3527980"/>
              <a:gd name="connsiteX3" fmla="*/ 0 w 6648728"/>
              <a:gd name="connsiteY3" fmla="*/ 3512755 h 3527980"/>
              <a:gd name="connsiteX4" fmla="*/ 0 w 6648728"/>
              <a:gd name="connsiteY4" fmla="*/ 0 h 3527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48728" h="3527980">
                <a:moveTo>
                  <a:pt x="0" y="0"/>
                </a:moveTo>
                <a:lnTo>
                  <a:pt x="6648728" y="0"/>
                </a:lnTo>
                <a:lnTo>
                  <a:pt x="5793568" y="3527980"/>
                </a:lnTo>
                <a:lnTo>
                  <a:pt x="0" y="3512755"/>
                </a:lnTo>
                <a:lnTo>
                  <a:pt x="0" y="0"/>
                </a:lnTo>
                <a:close/>
              </a:path>
            </a:pathLst>
          </a:custGeom>
        </p:spPr>
        <p:txBody>
          <a:bodyPr vert="horz">
            <a:normAutofit/>
          </a:bodyPr>
          <a:lstStyle>
            <a:lvl1pPr marL="0" marR="0" indent="0" algn="l" defTabSz="609585" rtl="0" eaLnBrk="1" fontAlgn="auto" latinLnBrk="0" hangingPunct="1">
              <a:lnSpc>
                <a:spcPct val="100000"/>
              </a:lnSpc>
              <a:spcBef>
                <a:spcPts val="533"/>
              </a:spcBef>
              <a:spcAft>
                <a:spcPts val="533"/>
              </a:spcAft>
              <a:buClrTx/>
              <a:buSzTx/>
              <a:buFont typeface="Arial"/>
              <a:buNone/>
              <a:tabLst/>
              <a:defRPr sz="2667" b="0" baseline="0">
                <a:solidFill>
                  <a:schemeClr val="tx1">
                    <a:lumMod val="85000"/>
                    <a:lumOff val="15000"/>
                  </a:schemeClr>
                </a:solidFill>
                <a:latin typeface="+mn-lt"/>
                <a:cs typeface="Helvetica"/>
              </a:defRPr>
            </a:lvl1pPr>
          </a:lstStyle>
          <a:p>
            <a:pPr lvl="0"/>
            <a:r>
              <a:rPr lang="da-DK" dirty="0"/>
              <a:t>Klik for at redigere tekst </a:t>
            </a:r>
          </a:p>
        </p:txBody>
      </p:sp>
      <p:sp>
        <p:nvSpPr>
          <p:cNvPr id="9" name="Titel 1">
            <a:extLst>
              <a:ext uri="{FF2B5EF4-FFF2-40B4-BE49-F238E27FC236}">
                <a16:creationId xmlns:a16="http://schemas.microsoft.com/office/drawing/2014/main" id="{5F2B2473-C149-497A-963D-9B210133C4F1}"/>
              </a:ext>
            </a:extLst>
          </p:cNvPr>
          <p:cNvSpPr>
            <a:spLocks noGrp="1"/>
          </p:cNvSpPr>
          <p:nvPr>
            <p:ph type="title"/>
          </p:nvPr>
        </p:nvSpPr>
        <p:spPr>
          <a:xfrm>
            <a:off x="672000" y="960000"/>
            <a:ext cx="8640000" cy="600000"/>
          </a:xfrm>
        </p:spPr>
        <p:txBody>
          <a:bodyPr/>
          <a:lstStyle/>
          <a:p>
            <a:r>
              <a:rPr lang="da-DK" dirty="0"/>
              <a:t>Klik for at redigere titeltypografien i masteren</a:t>
            </a:r>
          </a:p>
        </p:txBody>
      </p:sp>
      <p:sp>
        <p:nvSpPr>
          <p:cNvPr id="2" name="Rectangle 4">
            <a:extLst>
              <a:ext uri="{FF2B5EF4-FFF2-40B4-BE49-F238E27FC236}">
                <a16:creationId xmlns:a16="http://schemas.microsoft.com/office/drawing/2014/main" id="{A5E02674-6D40-4577-9645-8903B762312F}"/>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6" name="Pladsholder til dato 5">
            <a:extLst>
              <a:ext uri="{FF2B5EF4-FFF2-40B4-BE49-F238E27FC236}">
                <a16:creationId xmlns:a16="http://schemas.microsoft.com/office/drawing/2014/main" id="{7E31DCC0-A743-4F17-A541-E5976577A580}"/>
              </a:ext>
            </a:extLst>
          </p:cNvPr>
          <p:cNvSpPr>
            <a:spLocks noGrp="1"/>
          </p:cNvSpPr>
          <p:nvPr>
            <p:ph type="dt" sz="half" idx="18"/>
          </p:nvPr>
        </p:nvSpPr>
        <p:spPr/>
        <p:txBody>
          <a:bodyPr/>
          <a:lstStyle/>
          <a:p>
            <a:fld id="{2C9F0FBB-70D3-4F1E-935E-4D1FEB118E75}" type="datetime1">
              <a:rPr lang="da-DK" smtClean="0"/>
              <a:t>01-11-2022</a:t>
            </a:fld>
            <a:endParaRPr lang="da-DK" sz="1200" dirty="0"/>
          </a:p>
        </p:txBody>
      </p:sp>
      <p:sp>
        <p:nvSpPr>
          <p:cNvPr id="10" name="Pladsholder til sidefod 9">
            <a:extLst>
              <a:ext uri="{FF2B5EF4-FFF2-40B4-BE49-F238E27FC236}">
                <a16:creationId xmlns:a16="http://schemas.microsoft.com/office/drawing/2014/main" id="{B9AE2942-C830-479D-8524-131452E3C2D6}"/>
              </a:ext>
            </a:extLst>
          </p:cNvPr>
          <p:cNvSpPr>
            <a:spLocks noGrp="1"/>
          </p:cNvSpPr>
          <p:nvPr>
            <p:ph type="ftr" sz="quarter" idx="19"/>
          </p:nvPr>
        </p:nvSpPr>
        <p:spPr/>
        <p:txBody>
          <a:bodyPr/>
          <a:lstStyle>
            <a:lvl1pPr algn="l">
              <a:defRPr/>
            </a:lvl1pPr>
          </a:lstStyle>
          <a:p>
            <a:pPr algn="l"/>
            <a:r>
              <a:rPr lang="da-DK"/>
              <a:t>Evt. tekst i sidefod</a:t>
            </a:r>
            <a:endParaRPr lang="da-DK" dirty="0"/>
          </a:p>
        </p:txBody>
      </p:sp>
      <p:sp>
        <p:nvSpPr>
          <p:cNvPr id="11" name="Pladsholder til slidenummer 10">
            <a:extLst>
              <a:ext uri="{FF2B5EF4-FFF2-40B4-BE49-F238E27FC236}">
                <a16:creationId xmlns:a16="http://schemas.microsoft.com/office/drawing/2014/main" id="{CC1EABB3-17B5-4DEE-92E5-9435EB64247E}"/>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5461186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ndholdsside / 1 spalte">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BA620418-ACB6-47D5-AEAC-2BFD930629EA}"/>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Titel 1">
            <a:extLst>
              <a:ext uri="{FF2B5EF4-FFF2-40B4-BE49-F238E27FC236}">
                <a16:creationId xmlns:a16="http://schemas.microsoft.com/office/drawing/2014/main" id="{2E34A431-FE01-40BD-8691-F16C4B665F9E}"/>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7" name="Pladsholder til dato 6">
            <a:extLst>
              <a:ext uri="{FF2B5EF4-FFF2-40B4-BE49-F238E27FC236}">
                <a16:creationId xmlns:a16="http://schemas.microsoft.com/office/drawing/2014/main" id="{DB701981-157D-4904-AD87-4D2430CA9BFE}"/>
              </a:ext>
            </a:extLst>
          </p:cNvPr>
          <p:cNvSpPr>
            <a:spLocks noGrp="1"/>
          </p:cNvSpPr>
          <p:nvPr>
            <p:ph type="dt" sz="half" idx="18"/>
          </p:nvPr>
        </p:nvSpPr>
        <p:spPr/>
        <p:txBody>
          <a:bodyPr/>
          <a:lstStyle/>
          <a:p>
            <a:fld id="{22BD6EA9-0E38-457C-9F54-A8B38EA13AB1}" type="datetime1">
              <a:rPr lang="da-DK" smtClean="0"/>
              <a:t>01-11-2022</a:t>
            </a:fld>
            <a:endParaRPr lang="da-DK" sz="1200" dirty="0"/>
          </a:p>
        </p:txBody>
      </p:sp>
      <p:sp>
        <p:nvSpPr>
          <p:cNvPr id="9" name="Pladsholder til sidefod 8">
            <a:extLst>
              <a:ext uri="{FF2B5EF4-FFF2-40B4-BE49-F238E27FC236}">
                <a16:creationId xmlns:a16="http://schemas.microsoft.com/office/drawing/2014/main" id="{6A55CC62-0E36-4EB9-9A1C-E8B6B01645DB}"/>
              </a:ext>
            </a:extLst>
          </p:cNvPr>
          <p:cNvSpPr>
            <a:spLocks noGrp="1"/>
          </p:cNvSpPr>
          <p:nvPr>
            <p:ph type="ftr" sz="quarter" idx="19"/>
          </p:nvPr>
        </p:nvSpPr>
        <p:spPr/>
        <p:txBody>
          <a:bodyPr/>
          <a:lstStyle/>
          <a:p>
            <a:r>
              <a:rPr lang="da-DK" sz="1200"/>
              <a:t>Evt. tekst i sidefod</a:t>
            </a:r>
            <a:endParaRPr lang="da-DK" sz="1200" dirty="0"/>
          </a:p>
        </p:txBody>
      </p:sp>
      <p:sp>
        <p:nvSpPr>
          <p:cNvPr id="10" name="Pladsholder til slidenummer 9">
            <a:extLst>
              <a:ext uri="{FF2B5EF4-FFF2-40B4-BE49-F238E27FC236}">
                <a16:creationId xmlns:a16="http://schemas.microsoft.com/office/drawing/2014/main" id="{C1415B2E-9FD7-4DE0-9E10-70C12BF15223}"/>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
        <p:nvSpPr>
          <p:cNvPr id="14" name="Pladsholder til indhold 13">
            <a:extLst>
              <a:ext uri="{FF2B5EF4-FFF2-40B4-BE49-F238E27FC236}">
                <a16:creationId xmlns:a16="http://schemas.microsoft.com/office/drawing/2014/main" id="{9588A851-5250-4E37-990C-4826EA6C3024}"/>
              </a:ext>
            </a:extLst>
          </p:cNvPr>
          <p:cNvSpPr>
            <a:spLocks noGrp="1"/>
          </p:cNvSpPr>
          <p:nvPr>
            <p:ph sz="quarter" idx="21"/>
          </p:nvPr>
        </p:nvSpPr>
        <p:spPr>
          <a:xfrm>
            <a:off x="672000" y="1584000"/>
            <a:ext cx="11040000" cy="4560000"/>
          </a:xfrm>
        </p:spPr>
        <p:txBody>
          <a:bodyPr>
            <a:normAutofit/>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Tree>
    <p:extLst>
      <p:ext uri="{BB962C8B-B14F-4D97-AF65-F5344CB8AC3E}">
        <p14:creationId xmlns:p14="http://schemas.microsoft.com/office/powerpoint/2010/main" val="1370246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ddd">
    <p:spTree>
      <p:nvGrpSpPr>
        <p:cNvPr id="1" name=""/>
        <p:cNvGrpSpPr/>
        <p:nvPr/>
      </p:nvGrpSpPr>
      <p:grpSpPr>
        <a:xfrm>
          <a:off x="0" y="0"/>
          <a:ext cx="0" cy="0"/>
          <a:chOff x="0" y="0"/>
          <a:chExt cx="0" cy="0"/>
        </a:xfrm>
      </p:grpSpPr>
      <p:sp>
        <p:nvSpPr>
          <p:cNvPr id="7" name="Content Placeholder 2"/>
          <p:cNvSpPr>
            <a:spLocks noGrp="1"/>
          </p:cNvSpPr>
          <p:nvPr>
            <p:ph idx="1"/>
          </p:nvPr>
        </p:nvSpPr>
        <p:spPr>
          <a:xfrm>
            <a:off x="672000" y="1584000"/>
            <a:ext cx="11040000" cy="4560000"/>
          </a:xfrm>
          <a:prstGeom prst="rect">
            <a:avLst/>
          </a:prstGeom>
        </p:spPr>
        <p:txBody>
          <a:bodyPr numCol="2">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6" name="Titel 1">
            <a:extLst>
              <a:ext uri="{FF2B5EF4-FFF2-40B4-BE49-F238E27FC236}">
                <a16:creationId xmlns:a16="http://schemas.microsoft.com/office/drawing/2014/main" id="{02625233-99E3-43E4-A04E-49C7979C02F2}"/>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2" name="Rectangle 4">
            <a:extLst>
              <a:ext uri="{FF2B5EF4-FFF2-40B4-BE49-F238E27FC236}">
                <a16:creationId xmlns:a16="http://schemas.microsoft.com/office/drawing/2014/main" id="{2B9856D3-E4AE-46AE-8951-38E89BEA6181}"/>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1" name="Pladsholder til dato 10">
            <a:extLst>
              <a:ext uri="{FF2B5EF4-FFF2-40B4-BE49-F238E27FC236}">
                <a16:creationId xmlns:a16="http://schemas.microsoft.com/office/drawing/2014/main" id="{0E1B6B07-2372-47DB-9CA0-40A7B860A864}"/>
              </a:ext>
            </a:extLst>
          </p:cNvPr>
          <p:cNvSpPr>
            <a:spLocks noGrp="1"/>
          </p:cNvSpPr>
          <p:nvPr>
            <p:ph type="dt" sz="half" idx="10"/>
          </p:nvPr>
        </p:nvSpPr>
        <p:spPr/>
        <p:txBody>
          <a:bodyPr/>
          <a:lstStyle/>
          <a:p>
            <a:fld id="{DC0743DA-EAC2-4891-AB2C-D82709B4D8C7}" type="datetime1">
              <a:rPr lang="da-DK" smtClean="0"/>
              <a:t>01-11-2022</a:t>
            </a:fld>
            <a:endParaRPr lang="da-DK" sz="1200" dirty="0"/>
          </a:p>
        </p:txBody>
      </p:sp>
      <p:sp>
        <p:nvSpPr>
          <p:cNvPr id="12" name="Pladsholder til sidefod 11">
            <a:extLst>
              <a:ext uri="{FF2B5EF4-FFF2-40B4-BE49-F238E27FC236}">
                <a16:creationId xmlns:a16="http://schemas.microsoft.com/office/drawing/2014/main" id="{34CAFC7F-11AB-4BE0-BC87-D9450D6F630B}"/>
              </a:ext>
            </a:extLst>
          </p:cNvPr>
          <p:cNvSpPr>
            <a:spLocks noGrp="1"/>
          </p:cNvSpPr>
          <p:nvPr>
            <p:ph type="ftr" sz="quarter" idx="11"/>
          </p:nvPr>
        </p:nvSpPr>
        <p:spPr/>
        <p:txBody>
          <a:bodyPr/>
          <a:lstStyle/>
          <a:p>
            <a:r>
              <a:rPr lang="da-DK" sz="1200"/>
              <a:t>Evt. tekst i sidefod</a:t>
            </a:r>
            <a:endParaRPr lang="da-DK" sz="1200" dirty="0"/>
          </a:p>
        </p:txBody>
      </p:sp>
      <p:sp>
        <p:nvSpPr>
          <p:cNvPr id="13" name="Pladsholder til slidenummer 12">
            <a:extLst>
              <a:ext uri="{FF2B5EF4-FFF2-40B4-BE49-F238E27FC236}">
                <a16:creationId xmlns:a16="http://schemas.microsoft.com/office/drawing/2014/main" id="{FCBFF91D-1CC4-4F66-BD20-880EF3687A7A}"/>
              </a:ext>
            </a:extLst>
          </p:cNvPr>
          <p:cNvSpPr>
            <a:spLocks noGrp="1"/>
          </p:cNvSpPr>
          <p:nvPr>
            <p:ph type="sldNum" sz="quarter" idx="12"/>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178804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ndholdsside / 2 spalter">
    <p:spTree>
      <p:nvGrpSpPr>
        <p:cNvPr id="1" name=""/>
        <p:cNvGrpSpPr/>
        <p:nvPr/>
      </p:nvGrpSpPr>
      <p:grpSpPr>
        <a:xfrm>
          <a:off x="0" y="0"/>
          <a:ext cx="0" cy="0"/>
          <a:chOff x="0" y="0"/>
          <a:chExt cx="0" cy="0"/>
        </a:xfrm>
      </p:grpSpPr>
      <p:sp>
        <p:nvSpPr>
          <p:cNvPr id="5" name="Titel 1">
            <a:extLst>
              <a:ext uri="{FF2B5EF4-FFF2-40B4-BE49-F238E27FC236}">
                <a16:creationId xmlns:a16="http://schemas.microsoft.com/office/drawing/2014/main" id="{22ABF77E-DC0A-4A4E-B660-14437EEAB14F}"/>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2" name="Rectangle 4">
            <a:extLst>
              <a:ext uri="{FF2B5EF4-FFF2-40B4-BE49-F238E27FC236}">
                <a16:creationId xmlns:a16="http://schemas.microsoft.com/office/drawing/2014/main" id="{C1B1B34C-BC59-4844-A0DA-D4F008D697EE}"/>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5" name="Pladsholder til dato 14">
            <a:extLst>
              <a:ext uri="{FF2B5EF4-FFF2-40B4-BE49-F238E27FC236}">
                <a16:creationId xmlns:a16="http://schemas.microsoft.com/office/drawing/2014/main" id="{362F3620-BE9B-456E-95AA-0822021EC6A2}"/>
              </a:ext>
            </a:extLst>
          </p:cNvPr>
          <p:cNvSpPr>
            <a:spLocks noGrp="1"/>
          </p:cNvSpPr>
          <p:nvPr>
            <p:ph type="dt" sz="half" idx="12"/>
          </p:nvPr>
        </p:nvSpPr>
        <p:spPr/>
        <p:txBody>
          <a:bodyPr/>
          <a:lstStyle/>
          <a:p>
            <a:fld id="{B4F0C077-7D33-4623-B085-0728D8F947C1}" type="datetime1">
              <a:rPr lang="da-DK" smtClean="0"/>
              <a:t>01-11-2022</a:t>
            </a:fld>
            <a:endParaRPr lang="da-DK" sz="1200" dirty="0"/>
          </a:p>
        </p:txBody>
      </p:sp>
      <p:sp>
        <p:nvSpPr>
          <p:cNvPr id="16" name="Pladsholder til sidefod 15">
            <a:extLst>
              <a:ext uri="{FF2B5EF4-FFF2-40B4-BE49-F238E27FC236}">
                <a16:creationId xmlns:a16="http://schemas.microsoft.com/office/drawing/2014/main" id="{FA6FB225-C285-4BCD-817F-91B3A64842B9}"/>
              </a:ext>
            </a:extLst>
          </p:cNvPr>
          <p:cNvSpPr>
            <a:spLocks noGrp="1"/>
          </p:cNvSpPr>
          <p:nvPr>
            <p:ph type="ftr" sz="quarter" idx="13"/>
          </p:nvPr>
        </p:nvSpPr>
        <p:spPr/>
        <p:txBody>
          <a:bodyPr/>
          <a:lstStyle/>
          <a:p>
            <a:r>
              <a:rPr lang="da-DK" sz="1200"/>
              <a:t>Evt. tekst i sidefod</a:t>
            </a:r>
            <a:endParaRPr lang="da-DK" sz="1200" dirty="0"/>
          </a:p>
        </p:txBody>
      </p:sp>
      <p:sp>
        <p:nvSpPr>
          <p:cNvPr id="17" name="Pladsholder til slidenummer 16">
            <a:extLst>
              <a:ext uri="{FF2B5EF4-FFF2-40B4-BE49-F238E27FC236}">
                <a16:creationId xmlns:a16="http://schemas.microsoft.com/office/drawing/2014/main" id="{73C18F37-8FBA-4826-A1A1-795E55862B7B}"/>
              </a:ext>
            </a:extLst>
          </p:cNvPr>
          <p:cNvSpPr>
            <a:spLocks noGrp="1"/>
          </p:cNvSpPr>
          <p:nvPr>
            <p:ph type="sldNum" sz="quarter" idx="14"/>
          </p:nvPr>
        </p:nvSpPr>
        <p:spPr/>
        <p:txBody>
          <a:bodyPr/>
          <a:lstStyle/>
          <a:p>
            <a:pPr algn="r"/>
            <a:fld id="{01739DD0-F806-4874-9AB9-E8A8D4F05468}" type="slidenum">
              <a:rPr lang="da-DK" smtClean="0"/>
              <a:pPr/>
              <a:t>‹nr.›</a:t>
            </a:fld>
            <a:endParaRPr lang="da-DK" dirty="0"/>
          </a:p>
        </p:txBody>
      </p:sp>
      <p:sp>
        <p:nvSpPr>
          <p:cNvPr id="19" name="Pladsholder til indhold 18">
            <a:extLst>
              <a:ext uri="{FF2B5EF4-FFF2-40B4-BE49-F238E27FC236}">
                <a16:creationId xmlns:a16="http://schemas.microsoft.com/office/drawing/2014/main" id="{1C5E0349-16EB-44E8-8AD4-0F169CFBD770}"/>
              </a:ext>
            </a:extLst>
          </p:cNvPr>
          <p:cNvSpPr>
            <a:spLocks noGrp="1"/>
          </p:cNvSpPr>
          <p:nvPr>
            <p:ph sz="quarter" idx="15"/>
          </p:nvPr>
        </p:nvSpPr>
        <p:spPr>
          <a:xfrm>
            <a:off x="672000" y="1584513"/>
            <a:ext cx="5424000" cy="4560000"/>
          </a:xfrm>
        </p:spPr>
        <p:txBody>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20" name="Pladsholder til indhold 18">
            <a:extLst>
              <a:ext uri="{FF2B5EF4-FFF2-40B4-BE49-F238E27FC236}">
                <a16:creationId xmlns:a16="http://schemas.microsoft.com/office/drawing/2014/main" id="{B0DADD3A-00E7-4096-AADB-97064BEF643D}"/>
              </a:ext>
            </a:extLst>
          </p:cNvPr>
          <p:cNvSpPr>
            <a:spLocks noGrp="1"/>
          </p:cNvSpPr>
          <p:nvPr>
            <p:ph sz="quarter" idx="16"/>
          </p:nvPr>
        </p:nvSpPr>
        <p:spPr>
          <a:xfrm>
            <a:off x="6288000" y="1584000"/>
            <a:ext cx="5424000" cy="4560000"/>
          </a:xfrm>
        </p:spPr>
        <p:txBody>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Tree>
    <p:extLst>
      <p:ext uri="{BB962C8B-B14F-4D97-AF65-F5344CB8AC3E}">
        <p14:creationId xmlns:p14="http://schemas.microsoft.com/office/powerpoint/2010/main" val="42805164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ndholdsside / Tekst + billede 1">
    <p:spTree>
      <p:nvGrpSpPr>
        <p:cNvPr id="1" name=""/>
        <p:cNvGrpSpPr/>
        <p:nvPr/>
      </p:nvGrpSpPr>
      <p:grpSpPr>
        <a:xfrm>
          <a:off x="0" y="0"/>
          <a:ext cx="0" cy="0"/>
          <a:chOff x="0" y="0"/>
          <a:chExt cx="0" cy="0"/>
        </a:xfrm>
      </p:grpSpPr>
      <p:sp>
        <p:nvSpPr>
          <p:cNvPr id="8" name="Picture Placeholder 2"/>
          <p:cNvSpPr>
            <a:spLocks noGrp="1"/>
          </p:cNvSpPr>
          <p:nvPr>
            <p:ph type="pic" sz="quarter" idx="17"/>
          </p:nvPr>
        </p:nvSpPr>
        <p:spPr>
          <a:xfrm>
            <a:off x="6288000" y="1584000"/>
            <a:ext cx="542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15" name="Content Placeholder 2"/>
          <p:cNvSpPr>
            <a:spLocks noGrp="1"/>
          </p:cNvSpPr>
          <p:nvPr>
            <p:ph idx="1"/>
          </p:nvPr>
        </p:nvSpPr>
        <p:spPr>
          <a:xfrm>
            <a:off x="672000" y="1584000"/>
            <a:ext cx="5424000" cy="4560000"/>
          </a:xfrm>
          <a:prstGeom prst="rect">
            <a:avLst/>
          </a:prstGeom>
        </p:spPr>
        <p:txBody>
          <a:bodyPr numCol="1">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2" name="Rectangle 4">
            <a:extLst>
              <a:ext uri="{FF2B5EF4-FFF2-40B4-BE49-F238E27FC236}">
                <a16:creationId xmlns:a16="http://schemas.microsoft.com/office/drawing/2014/main" id="{CFA10DB2-5664-4D06-B6C1-BD1CD8D1FD97}"/>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9" name="Titel 1">
            <a:extLst>
              <a:ext uri="{FF2B5EF4-FFF2-40B4-BE49-F238E27FC236}">
                <a16:creationId xmlns:a16="http://schemas.microsoft.com/office/drawing/2014/main" id="{FFECCA1A-EF7E-45D5-B02D-43442FF45FA6}"/>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6" name="Pladsholder til dato 5">
            <a:extLst>
              <a:ext uri="{FF2B5EF4-FFF2-40B4-BE49-F238E27FC236}">
                <a16:creationId xmlns:a16="http://schemas.microsoft.com/office/drawing/2014/main" id="{38C2D0EB-314B-40BC-82F4-D67123AEA576}"/>
              </a:ext>
            </a:extLst>
          </p:cNvPr>
          <p:cNvSpPr>
            <a:spLocks noGrp="1"/>
          </p:cNvSpPr>
          <p:nvPr>
            <p:ph type="dt" sz="half" idx="18"/>
          </p:nvPr>
        </p:nvSpPr>
        <p:spPr/>
        <p:txBody>
          <a:bodyPr/>
          <a:lstStyle/>
          <a:p>
            <a:fld id="{3DCABA5E-3629-45D4-9CAA-2E32EDFCC403}" type="datetime1">
              <a:rPr lang="da-DK" smtClean="0"/>
              <a:t>01-11-2022</a:t>
            </a:fld>
            <a:endParaRPr lang="da-DK" sz="1200" dirty="0"/>
          </a:p>
        </p:txBody>
      </p:sp>
      <p:sp>
        <p:nvSpPr>
          <p:cNvPr id="7" name="Pladsholder til sidefod 6">
            <a:extLst>
              <a:ext uri="{FF2B5EF4-FFF2-40B4-BE49-F238E27FC236}">
                <a16:creationId xmlns:a16="http://schemas.microsoft.com/office/drawing/2014/main" id="{ACB6A486-F33E-4908-B4DB-1026296D6374}"/>
              </a:ext>
            </a:extLst>
          </p:cNvPr>
          <p:cNvSpPr>
            <a:spLocks noGrp="1"/>
          </p:cNvSpPr>
          <p:nvPr>
            <p:ph type="ftr" sz="quarter" idx="19"/>
          </p:nvPr>
        </p:nvSpPr>
        <p:spPr/>
        <p:txBody>
          <a:bodyPr/>
          <a:lstStyle/>
          <a:p>
            <a:r>
              <a:rPr lang="da-DK" sz="1200"/>
              <a:t>Evt. tekst i sidefod</a:t>
            </a:r>
            <a:endParaRPr lang="da-DK" sz="1200" dirty="0"/>
          </a:p>
        </p:txBody>
      </p:sp>
      <p:sp>
        <p:nvSpPr>
          <p:cNvPr id="10" name="Pladsholder til slidenummer 9">
            <a:extLst>
              <a:ext uri="{FF2B5EF4-FFF2-40B4-BE49-F238E27FC236}">
                <a16:creationId xmlns:a16="http://schemas.microsoft.com/office/drawing/2014/main" id="{808D3C0C-D78F-4405-9276-AF61BA64699E}"/>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3591764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Indholdsside / Tekst + billede 2">
    <p:spTree>
      <p:nvGrpSpPr>
        <p:cNvPr id="1" name=""/>
        <p:cNvGrpSpPr/>
        <p:nvPr/>
      </p:nvGrpSpPr>
      <p:grpSpPr>
        <a:xfrm>
          <a:off x="0" y="0"/>
          <a:ext cx="0" cy="0"/>
          <a:chOff x="0" y="0"/>
          <a:chExt cx="0" cy="0"/>
        </a:xfrm>
      </p:grpSpPr>
      <p:sp>
        <p:nvSpPr>
          <p:cNvPr id="10" name="Picture Placeholder 2"/>
          <p:cNvSpPr>
            <a:spLocks noGrp="1"/>
          </p:cNvSpPr>
          <p:nvPr>
            <p:ph type="pic" sz="quarter" idx="17"/>
          </p:nvPr>
        </p:nvSpPr>
        <p:spPr>
          <a:xfrm>
            <a:off x="4374921" y="1584000"/>
            <a:ext cx="7336700" cy="4560000"/>
          </a:xfrm>
          <a:prstGeom prst="rect">
            <a:avLst/>
          </a:prstGeom>
        </p:spPr>
        <p:txBody>
          <a:bodyPr vert="horz">
            <a:normAutofit/>
          </a:bodyPr>
          <a:lstStyle>
            <a:lvl1pPr marL="0" indent="0" algn="ctr">
              <a:buNone/>
              <a:defRPr sz="2667">
                <a:latin typeface="+mn-lt"/>
                <a:cs typeface="Helvetica" panose="020B0604020202020204" pitchFamily="34" charset="0"/>
              </a:defRPr>
            </a:lvl1pPr>
          </a:lstStyle>
          <a:p>
            <a:endParaRPr lang="da-DK" dirty="0"/>
          </a:p>
          <a:p>
            <a:endParaRPr lang="da-DK" dirty="0"/>
          </a:p>
          <a:p>
            <a:endParaRPr lang="da-DK" dirty="0"/>
          </a:p>
          <a:p>
            <a:endParaRPr lang="da-DK" dirty="0"/>
          </a:p>
          <a:p>
            <a:r>
              <a:rPr lang="da-DK" dirty="0"/>
              <a:t>Indsæt billede</a:t>
            </a:r>
          </a:p>
        </p:txBody>
      </p:sp>
      <p:sp>
        <p:nvSpPr>
          <p:cNvPr id="6" name="Content Placeholder 2"/>
          <p:cNvSpPr>
            <a:spLocks noGrp="1"/>
          </p:cNvSpPr>
          <p:nvPr>
            <p:ph idx="1"/>
          </p:nvPr>
        </p:nvSpPr>
        <p:spPr>
          <a:xfrm>
            <a:off x="672000" y="1584000"/>
            <a:ext cx="3600000" cy="4560000"/>
          </a:xfrm>
          <a:prstGeom prst="rect">
            <a:avLst/>
          </a:prstGeom>
        </p:spPr>
        <p:txBody>
          <a:bodyPr numCol="1">
            <a:normAutofit/>
          </a:bodyPr>
          <a:lstStyle>
            <a:lvl1pPr marL="0" indent="0">
              <a:buFont typeface="Arial"/>
              <a:buNone/>
              <a:defRPr sz="2667">
                <a:latin typeface="+mn-lt"/>
                <a:cs typeface="Helvetica" panose="020B0604020202020204" pitchFamily="34" charset="0"/>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2" name="Rectangle 4">
            <a:extLst>
              <a:ext uri="{FF2B5EF4-FFF2-40B4-BE49-F238E27FC236}">
                <a16:creationId xmlns:a16="http://schemas.microsoft.com/office/drawing/2014/main" id="{6CD82518-1C9C-4C56-91BF-57E0EFBB64D3}"/>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9" name="Titel 1">
            <a:extLst>
              <a:ext uri="{FF2B5EF4-FFF2-40B4-BE49-F238E27FC236}">
                <a16:creationId xmlns:a16="http://schemas.microsoft.com/office/drawing/2014/main" id="{F9D253DA-BA6F-49C1-B5C3-5F30F9D196A5}"/>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7" name="Pladsholder til dato 6">
            <a:extLst>
              <a:ext uri="{FF2B5EF4-FFF2-40B4-BE49-F238E27FC236}">
                <a16:creationId xmlns:a16="http://schemas.microsoft.com/office/drawing/2014/main" id="{159AF117-C962-42C3-B607-0DA5F68D1A7A}"/>
              </a:ext>
            </a:extLst>
          </p:cNvPr>
          <p:cNvSpPr>
            <a:spLocks noGrp="1"/>
          </p:cNvSpPr>
          <p:nvPr>
            <p:ph type="dt" sz="half" idx="18"/>
          </p:nvPr>
        </p:nvSpPr>
        <p:spPr/>
        <p:txBody>
          <a:bodyPr/>
          <a:lstStyle/>
          <a:p>
            <a:fld id="{33924CCF-6FD7-4CD1-8D2B-A1DF3CD8B2C4}" type="datetime1">
              <a:rPr lang="da-DK" smtClean="0"/>
              <a:t>01-11-2022</a:t>
            </a:fld>
            <a:endParaRPr lang="da-DK" sz="1200" dirty="0"/>
          </a:p>
        </p:txBody>
      </p:sp>
      <p:sp>
        <p:nvSpPr>
          <p:cNvPr id="8" name="Pladsholder til sidefod 7">
            <a:extLst>
              <a:ext uri="{FF2B5EF4-FFF2-40B4-BE49-F238E27FC236}">
                <a16:creationId xmlns:a16="http://schemas.microsoft.com/office/drawing/2014/main" id="{A872E65D-371D-467C-B8A6-176E1F47BCDF}"/>
              </a:ext>
            </a:extLst>
          </p:cNvPr>
          <p:cNvSpPr>
            <a:spLocks noGrp="1"/>
          </p:cNvSpPr>
          <p:nvPr>
            <p:ph type="ftr" sz="quarter" idx="19"/>
          </p:nvPr>
        </p:nvSpPr>
        <p:spPr/>
        <p:txBody>
          <a:bodyPr/>
          <a:lstStyle/>
          <a:p>
            <a:r>
              <a:rPr lang="da-DK" sz="1200"/>
              <a:t>Evt. tekst i sidefod</a:t>
            </a:r>
            <a:endParaRPr lang="da-DK" sz="1200" dirty="0"/>
          </a:p>
        </p:txBody>
      </p:sp>
      <p:sp>
        <p:nvSpPr>
          <p:cNvPr id="11" name="Pladsholder til slidenummer 10">
            <a:extLst>
              <a:ext uri="{FF2B5EF4-FFF2-40B4-BE49-F238E27FC236}">
                <a16:creationId xmlns:a16="http://schemas.microsoft.com/office/drawing/2014/main" id="{23FB95E9-9ADF-4345-A70C-28555B43079B}"/>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1145857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ndholdsside / billeder x 2">
    <p:spTree>
      <p:nvGrpSpPr>
        <p:cNvPr id="1" name=""/>
        <p:cNvGrpSpPr/>
        <p:nvPr/>
      </p:nvGrpSpPr>
      <p:grpSpPr>
        <a:xfrm>
          <a:off x="0" y="0"/>
          <a:ext cx="0" cy="0"/>
          <a:chOff x="0" y="0"/>
          <a:chExt cx="0" cy="0"/>
        </a:xfrm>
      </p:grpSpPr>
      <p:sp>
        <p:nvSpPr>
          <p:cNvPr id="13" name="Picture Placeholder 2"/>
          <p:cNvSpPr>
            <a:spLocks noGrp="1"/>
          </p:cNvSpPr>
          <p:nvPr>
            <p:ph type="pic" sz="quarter" idx="17"/>
          </p:nvPr>
        </p:nvSpPr>
        <p:spPr>
          <a:xfrm>
            <a:off x="6288000" y="1632000"/>
            <a:ext cx="542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14" name="Picture Placeholder 2"/>
          <p:cNvSpPr>
            <a:spLocks noGrp="1"/>
          </p:cNvSpPr>
          <p:nvPr>
            <p:ph type="pic" sz="quarter" idx="20"/>
          </p:nvPr>
        </p:nvSpPr>
        <p:spPr>
          <a:xfrm>
            <a:off x="672000" y="1632000"/>
            <a:ext cx="542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2" name="Rectangle 4">
            <a:extLst>
              <a:ext uri="{FF2B5EF4-FFF2-40B4-BE49-F238E27FC236}">
                <a16:creationId xmlns:a16="http://schemas.microsoft.com/office/drawing/2014/main" id="{99E68EF2-341E-492F-9ED0-1E5D417AEA8F}"/>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Titel 1">
            <a:extLst>
              <a:ext uri="{FF2B5EF4-FFF2-40B4-BE49-F238E27FC236}">
                <a16:creationId xmlns:a16="http://schemas.microsoft.com/office/drawing/2014/main" id="{3AECC0D0-258C-4026-9656-1C028987CEAF}"/>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6" name="Pladsholder til dato 5">
            <a:extLst>
              <a:ext uri="{FF2B5EF4-FFF2-40B4-BE49-F238E27FC236}">
                <a16:creationId xmlns:a16="http://schemas.microsoft.com/office/drawing/2014/main" id="{2B974660-66FF-44A1-B1BA-DE47B1236CD6}"/>
              </a:ext>
            </a:extLst>
          </p:cNvPr>
          <p:cNvSpPr>
            <a:spLocks noGrp="1"/>
          </p:cNvSpPr>
          <p:nvPr>
            <p:ph type="dt" sz="half" idx="21"/>
          </p:nvPr>
        </p:nvSpPr>
        <p:spPr/>
        <p:txBody>
          <a:bodyPr/>
          <a:lstStyle/>
          <a:p>
            <a:fld id="{EA0AE238-C0AE-4F77-9C99-78A98FED9B19}" type="datetime1">
              <a:rPr lang="da-DK" smtClean="0"/>
              <a:t>01-11-2022</a:t>
            </a:fld>
            <a:endParaRPr lang="da-DK" sz="1200" dirty="0"/>
          </a:p>
        </p:txBody>
      </p:sp>
      <p:sp>
        <p:nvSpPr>
          <p:cNvPr id="7" name="Pladsholder til sidefod 6">
            <a:extLst>
              <a:ext uri="{FF2B5EF4-FFF2-40B4-BE49-F238E27FC236}">
                <a16:creationId xmlns:a16="http://schemas.microsoft.com/office/drawing/2014/main" id="{58074D7F-5A30-43AF-9D0F-BE8555EEC30E}"/>
              </a:ext>
            </a:extLst>
          </p:cNvPr>
          <p:cNvSpPr>
            <a:spLocks noGrp="1"/>
          </p:cNvSpPr>
          <p:nvPr>
            <p:ph type="ftr" sz="quarter" idx="22"/>
          </p:nvPr>
        </p:nvSpPr>
        <p:spPr/>
        <p:txBody>
          <a:bodyPr/>
          <a:lstStyle/>
          <a:p>
            <a:r>
              <a:rPr lang="da-DK" sz="1200"/>
              <a:t>Evt. tekst i sidefod</a:t>
            </a:r>
            <a:endParaRPr lang="da-DK" sz="1200" dirty="0"/>
          </a:p>
        </p:txBody>
      </p:sp>
      <p:sp>
        <p:nvSpPr>
          <p:cNvPr id="9" name="Pladsholder til slidenummer 8">
            <a:extLst>
              <a:ext uri="{FF2B5EF4-FFF2-40B4-BE49-F238E27FC236}">
                <a16:creationId xmlns:a16="http://schemas.microsoft.com/office/drawing/2014/main" id="{95E3D91F-4764-4CBC-B34E-E9CBD5EE5D0D}"/>
              </a:ext>
            </a:extLst>
          </p:cNvPr>
          <p:cNvSpPr>
            <a:spLocks noGrp="1"/>
          </p:cNvSpPr>
          <p:nvPr>
            <p:ph type="sldNum" sz="quarter" idx="23"/>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15226578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Indholdsside / Overskrift + stort billede">
    <p:spTree>
      <p:nvGrpSpPr>
        <p:cNvPr id="1" name=""/>
        <p:cNvGrpSpPr/>
        <p:nvPr/>
      </p:nvGrpSpPr>
      <p:grpSpPr>
        <a:xfrm>
          <a:off x="0" y="0"/>
          <a:ext cx="0" cy="0"/>
          <a:chOff x="0" y="0"/>
          <a:chExt cx="0" cy="0"/>
        </a:xfrm>
      </p:grpSpPr>
      <p:sp>
        <p:nvSpPr>
          <p:cNvPr id="6" name="Picture Placeholder 2"/>
          <p:cNvSpPr>
            <a:spLocks noGrp="1"/>
          </p:cNvSpPr>
          <p:nvPr>
            <p:ph type="pic" sz="quarter" idx="20"/>
          </p:nvPr>
        </p:nvSpPr>
        <p:spPr>
          <a:xfrm>
            <a:off x="672000" y="1632000"/>
            <a:ext cx="11040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2" name="Rectangle 4">
            <a:extLst>
              <a:ext uri="{FF2B5EF4-FFF2-40B4-BE49-F238E27FC236}">
                <a16:creationId xmlns:a16="http://schemas.microsoft.com/office/drawing/2014/main" id="{2FDF893E-FC5F-4472-8B05-6D3D6AC613DC}"/>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Titel 1">
            <a:extLst>
              <a:ext uri="{FF2B5EF4-FFF2-40B4-BE49-F238E27FC236}">
                <a16:creationId xmlns:a16="http://schemas.microsoft.com/office/drawing/2014/main" id="{3607EEE9-189C-402C-8963-218610105F87}"/>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7" name="Pladsholder til dato 6">
            <a:extLst>
              <a:ext uri="{FF2B5EF4-FFF2-40B4-BE49-F238E27FC236}">
                <a16:creationId xmlns:a16="http://schemas.microsoft.com/office/drawing/2014/main" id="{467FF914-E45E-4123-B808-0075AD758E26}"/>
              </a:ext>
            </a:extLst>
          </p:cNvPr>
          <p:cNvSpPr>
            <a:spLocks noGrp="1"/>
          </p:cNvSpPr>
          <p:nvPr>
            <p:ph type="dt" sz="half" idx="21"/>
          </p:nvPr>
        </p:nvSpPr>
        <p:spPr/>
        <p:txBody>
          <a:bodyPr/>
          <a:lstStyle/>
          <a:p>
            <a:fld id="{8B41BCF3-F6D0-4E2B-AA4D-AB675533A2D2}" type="datetime1">
              <a:rPr lang="da-DK" smtClean="0"/>
              <a:t>01-11-2022</a:t>
            </a:fld>
            <a:endParaRPr lang="da-DK" sz="1200" dirty="0"/>
          </a:p>
        </p:txBody>
      </p:sp>
      <p:sp>
        <p:nvSpPr>
          <p:cNvPr id="9" name="Pladsholder til sidefod 8">
            <a:extLst>
              <a:ext uri="{FF2B5EF4-FFF2-40B4-BE49-F238E27FC236}">
                <a16:creationId xmlns:a16="http://schemas.microsoft.com/office/drawing/2014/main" id="{11588D9B-80EB-43D8-9B59-9B112FB5CF38}"/>
              </a:ext>
            </a:extLst>
          </p:cNvPr>
          <p:cNvSpPr>
            <a:spLocks noGrp="1"/>
          </p:cNvSpPr>
          <p:nvPr>
            <p:ph type="ftr" sz="quarter" idx="22"/>
          </p:nvPr>
        </p:nvSpPr>
        <p:spPr/>
        <p:txBody>
          <a:bodyPr/>
          <a:lstStyle/>
          <a:p>
            <a:r>
              <a:rPr lang="da-DK" sz="1200"/>
              <a:t>Evt. tekst i sidefod</a:t>
            </a:r>
            <a:endParaRPr lang="da-DK" sz="1200" dirty="0"/>
          </a:p>
        </p:txBody>
      </p:sp>
      <p:sp>
        <p:nvSpPr>
          <p:cNvPr id="10" name="Pladsholder til slidenummer 9">
            <a:extLst>
              <a:ext uri="{FF2B5EF4-FFF2-40B4-BE49-F238E27FC236}">
                <a16:creationId xmlns:a16="http://schemas.microsoft.com/office/drawing/2014/main" id="{BEC1D772-6170-4DF4-9A2C-8D6C3DC5DD06}"/>
              </a:ext>
            </a:extLst>
          </p:cNvPr>
          <p:cNvSpPr>
            <a:spLocks noGrp="1"/>
          </p:cNvSpPr>
          <p:nvPr>
            <p:ph type="sldNum" sz="quarter" idx="23"/>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41053189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Indholdsside / Full screen billede">
    <p:spTree>
      <p:nvGrpSpPr>
        <p:cNvPr id="1" name=""/>
        <p:cNvGrpSpPr/>
        <p:nvPr/>
      </p:nvGrpSpPr>
      <p:grpSpPr>
        <a:xfrm>
          <a:off x="0" y="0"/>
          <a:ext cx="0" cy="0"/>
          <a:chOff x="0" y="0"/>
          <a:chExt cx="0" cy="0"/>
        </a:xfrm>
      </p:grpSpPr>
      <p:sp>
        <p:nvSpPr>
          <p:cNvPr id="10" name="Picture Placeholder 2"/>
          <p:cNvSpPr>
            <a:spLocks noGrp="1"/>
          </p:cNvSpPr>
          <p:nvPr>
            <p:ph type="pic" sz="quarter" idx="17"/>
          </p:nvPr>
        </p:nvSpPr>
        <p:spPr>
          <a:xfrm>
            <a:off x="0" y="457200"/>
            <a:ext cx="12192000" cy="64008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endParaRPr lang="da-DK" dirty="0"/>
          </a:p>
          <a:p>
            <a:endParaRPr lang="da-DK" dirty="0"/>
          </a:p>
          <a:p>
            <a:r>
              <a:rPr lang="da-DK" dirty="0"/>
              <a:t>Indsæt billede</a:t>
            </a:r>
          </a:p>
        </p:txBody>
      </p:sp>
      <p:sp>
        <p:nvSpPr>
          <p:cNvPr id="5" name="Pladsholder til dato 4">
            <a:extLst>
              <a:ext uri="{FF2B5EF4-FFF2-40B4-BE49-F238E27FC236}">
                <a16:creationId xmlns:a16="http://schemas.microsoft.com/office/drawing/2014/main" id="{613CCE29-BF5E-4CB6-A5EA-35D42698CBAD}"/>
              </a:ext>
            </a:extLst>
          </p:cNvPr>
          <p:cNvSpPr>
            <a:spLocks noGrp="1"/>
          </p:cNvSpPr>
          <p:nvPr>
            <p:ph type="dt" sz="half" idx="18"/>
          </p:nvPr>
        </p:nvSpPr>
        <p:spPr/>
        <p:txBody>
          <a:bodyPr/>
          <a:lstStyle>
            <a:lvl1pPr>
              <a:defRPr>
                <a:solidFill>
                  <a:schemeClr val="bg1">
                    <a:lumMod val="75000"/>
                  </a:schemeClr>
                </a:solidFill>
              </a:defRPr>
            </a:lvl1pPr>
          </a:lstStyle>
          <a:p>
            <a:fld id="{47179F06-43B5-4D60-BB51-B01004574DCD}" type="datetime1">
              <a:rPr lang="da-DK" smtClean="0"/>
              <a:t>01-11-2022</a:t>
            </a:fld>
            <a:endParaRPr lang="da-DK" dirty="0"/>
          </a:p>
        </p:txBody>
      </p:sp>
      <p:sp>
        <p:nvSpPr>
          <p:cNvPr id="6" name="Pladsholder til sidefod 5">
            <a:extLst>
              <a:ext uri="{FF2B5EF4-FFF2-40B4-BE49-F238E27FC236}">
                <a16:creationId xmlns:a16="http://schemas.microsoft.com/office/drawing/2014/main" id="{B4E5472A-376B-47F2-9CE6-0A7B0CB94F1A}"/>
              </a:ext>
            </a:extLst>
          </p:cNvPr>
          <p:cNvSpPr>
            <a:spLocks noGrp="1"/>
          </p:cNvSpPr>
          <p:nvPr>
            <p:ph type="ftr" sz="quarter" idx="19"/>
          </p:nvPr>
        </p:nvSpPr>
        <p:spPr/>
        <p:txBody>
          <a:bodyPr/>
          <a:lstStyle>
            <a:lvl1pPr>
              <a:defRPr>
                <a:solidFill>
                  <a:schemeClr val="bg1">
                    <a:lumMod val="75000"/>
                  </a:schemeClr>
                </a:solidFill>
              </a:defRPr>
            </a:lvl1pPr>
          </a:lstStyle>
          <a:p>
            <a:r>
              <a:rPr lang="da-DK">
                <a:solidFill>
                  <a:schemeClr val="bg1">
                    <a:lumMod val="75000"/>
                  </a:schemeClr>
                </a:solidFill>
              </a:rPr>
              <a:t>Evt. tekst i sidefod</a:t>
            </a:r>
            <a:endParaRPr lang="da-DK" dirty="0">
              <a:solidFill>
                <a:schemeClr val="bg1">
                  <a:lumMod val="75000"/>
                </a:schemeClr>
              </a:solidFill>
            </a:endParaRPr>
          </a:p>
        </p:txBody>
      </p:sp>
      <p:sp>
        <p:nvSpPr>
          <p:cNvPr id="7" name="Pladsholder til slidenummer 6">
            <a:extLst>
              <a:ext uri="{FF2B5EF4-FFF2-40B4-BE49-F238E27FC236}">
                <a16:creationId xmlns:a16="http://schemas.microsoft.com/office/drawing/2014/main" id="{94E9D019-DB11-4695-AF70-29B81892D9D7}"/>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11351324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Grå Indholdsside / Stort billede">
    <p:spTree>
      <p:nvGrpSpPr>
        <p:cNvPr id="1" name=""/>
        <p:cNvGrpSpPr/>
        <p:nvPr/>
      </p:nvGrpSpPr>
      <p:grpSpPr>
        <a:xfrm>
          <a:off x="0" y="0"/>
          <a:ext cx="0" cy="0"/>
          <a:chOff x="0" y="0"/>
          <a:chExt cx="0" cy="0"/>
        </a:xfrm>
      </p:grpSpPr>
      <p:pic>
        <p:nvPicPr>
          <p:cNvPr id="5" name="Picture 4"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10" name="Text Placeholder 12"/>
          <p:cNvSpPr>
            <a:spLocks noGrp="1"/>
          </p:cNvSpPr>
          <p:nvPr>
            <p:ph type="body" sz="quarter" idx="15"/>
          </p:nvPr>
        </p:nvSpPr>
        <p:spPr>
          <a:xfrm>
            <a:off x="672000" y="1584000"/>
            <a:ext cx="6720000" cy="4560000"/>
          </a:xfrm>
          <a:custGeom>
            <a:avLst/>
            <a:gdLst>
              <a:gd name="connsiteX0" fmla="*/ 0 w 5050405"/>
              <a:gd name="connsiteY0" fmla="*/ 0 h 3512755"/>
              <a:gd name="connsiteX1" fmla="*/ 5050405 w 5050405"/>
              <a:gd name="connsiteY1" fmla="*/ 0 h 3512755"/>
              <a:gd name="connsiteX2" fmla="*/ 5050405 w 5050405"/>
              <a:gd name="connsiteY2" fmla="*/ 3512755 h 3512755"/>
              <a:gd name="connsiteX3" fmla="*/ 0 w 5050405"/>
              <a:gd name="connsiteY3" fmla="*/ 3512755 h 3512755"/>
              <a:gd name="connsiteX4" fmla="*/ 0 w 5050405"/>
              <a:gd name="connsiteY4" fmla="*/ 0 h 3512755"/>
              <a:gd name="connsiteX0" fmla="*/ 0 w 5286262"/>
              <a:gd name="connsiteY0" fmla="*/ 0 h 3512755"/>
              <a:gd name="connsiteX1" fmla="*/ 5286262 w 5286262"/>
              <a:gd name="connsiteY1" fmla="*/ 0 h 3512755"/>
              <a:gd name="connsiteX2" fmla="*/ 5050405 w 5286262"/>
              <a:gd name="connsiteY2" fmla="*/ 3512755 h 3512755"/>
              <a:gd name="connsiteX3" fmla="*/ 0 w 5286262"/>
              <a:gd name="connsiteY3" fmla="*/ 3512755 h 3512755"/>
              <a:gd name="connsiteX4" fmla="*/ 0 w 5286262"/>
              <a:gd name="connsiteY4" fmla="*/ 0 h 3512755"/>
              <a:gd name="connsiteX0" fmla="*/ 0 w 5286262"/>
              <a:gd name="connsiteY0" fmla="*/ 0 h 3512755"/>
              <a:gd name="connsiteX1" fmla="*/ 5286262 w 5286262"/>
              <a:gd name="connsiteY1" fmla="*/ 0 h 3512755"/>
              <a:gd name="connsiteX2" fmla="*/ 4442619 w 5286262"/>
              <a:gd name="connsiteY2" fmla="*/ 3476469 h 3512755"/>
              <a:gd name="connsiteX3" fmla="*/ 0 w 5286262"/>
              <a:gd name="connsiteY3" fmla="*/ 3512755 h 3512755"/>
              <a:gd name="connsiteX4" fmla="*/ 0 w 5286262"/>
              <a:gd name="connsiteY4" fmla="*/ 0 h 3512755"/>
              <a:gd name="connsiteX0" fmla="*/ 0 w 5286262"/>
              <a:gd name="connsiteY0" fmla="*/ 0 h 3521826"/>
              <a:gd name="connsiteX1" fmla="*/ 5286262 w 5286262"/>
              <a:gd name="connsiteY1" fmla="*/ 0 h 3521826"/>
              <a:gd name="connsiteX2" fmla="*/ 4451690 w 5286262"/>
              <a:gd name="connsiteY2" fmla="*/ 3521826 h 3521826"/>
              <a:gd name="connsiteX3" fmla="*/ 0 w 5286262"/>
              <a:gd name="connsiteY3" fmla="*/ 3512755 h 3521826"/>
              <a:gd name="connsiteX4" fmla="*/ 0 w 5286262"/>
              <a:gd name="connsiteY4" fmla="*/ 0 h 3521826"/>
              <a:gd name="connsiteX0" fmla="*/ 0 w 5197362"/>
              <a:gd name="connsiteY0" fmla="*/ 0 h 3521826"/>
              <a:gd name="connsiteX1" fmla="*/ 5197362 w 5197362"/>
              <a:gd name="connsiteY1" fmla="*/ 0 h 3521826"/>
              <a:gd name="connsiteX2" fmla="*/ 4451690 w 5197362"/>
              <a:gd name="connsiteY2" fmla="*/ 3521826 h 3521826"/>
              <a:gd name="connsiteX3" fmla="*/ 0 w 5197362"/>
              <a:gd name="connsiteY3" fmla="*/ 3512755 h 3521826"/>
              <a:gd name="connsiteX4" fmla="*/ 0 w 5197362"/>
              <a:gd name="connsiteY4" fmla="*/ 0 h 3521826"/>
              <a:gd name="connsiteX0" fmla="*/ 0 w 5197362"/>
              <a:gd name="connsiteY0" fmla="*/ 0 h 3512755"/>
              <a:gd name="connsiteX1" fmla="*/ 5197362 w 5197362"/>
              <a:gd name="connsiteY1" fmla="*/ 0 h 3512755"/>
              <a:gd name="connsiteX2" fmla="*/ 4350090 w 5197362"/>
              <a:gd name="connsiteY2" fmla="*/ 3496426 h 3512755"/>
              <a:gd name="connsiteX3" fmla="*/ 0 w 5197362"/>
              <a:gd name="connsiteY3" fmla="*/ 3512755 h 3512755"/>
              <a:gd name="connsiteX4" fmla="*/ 0 w 5197362"/>
              <a:gd name="connsiteY4" fmla="*/ 0 h 35127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97362" h="3512755">
                <a:moveTo>
                  <a:pt x="0" y="0"/>
                </a:moveTo>
                <a:lnTo>
                  <a:pt x="5197362" y="0"/>
                </a:lnTo>
                <a:lnTo>
                  <a:pt x="4350090" y="3496426"/>
                </a:lnTo>
                <a:lnTo>
                  <a:pt x="0" y="3512755"/>
                </a:lnTo>
                <a:lnTo>
                  <a:pt x="0" y="0"/>
                </a:lnTo>
                <a:close/>
              </a:path>
            </a:pathLst>
          </a:custGeom>
        </p:spPr>
        <p:txBody>
          <a:bodyPr vert="horz">
            <a:normAutofit/>
          </a:bodyPr>
          <a:lstStyle>
            <a:lvl1pPr marL="0" marR="0" indent="0" algn="l" defTabSz="609585" rtl="0" eaLnBrk="1" fontAlgn="auto" latinLnBrk="0" hangingPunct="1">
              <a:lnSpc>
                <a:spcPct val="100000"/>
              </a:lnSpc>
              <a:spcBef>
                <a:spcPts val="533"/>
              </a:spcBef>
              <a:spcAft>
                <a:spcPts val="533"/>
              </a:spcAft>
              <a:buClrTx/>
              <a:buSzTx/>
              <a:buFont typeface="Arial"/>
              <a:buNone/>
              <a:tabLst/>
              <a:defRPr sz="2667" b="0" baseline="0">
                <a:solidFill>
                  <a:schemeClr val="tx1">
                    <a:lumMod val="85000"/>
                    <a:lumOff val="15000"/>
                  </a:schemeClr>
                </a:solidFill>
                <a:latin typeface="+mn-lt"/>
                <a:cs typeface="Helvetica"/>
              </a:defRPr>
            </a:lvl1pPr>
          </a:lstStyle>
          <a:p>
            <a:pPr lvl="0"/>
            <a:r>
              <a:rPr lang="da-DK" dirty="0"/>
              <a:t>Klik for at redigere tekst</a:t>
            </a:r>
          </a:p>
        </p:txBody>
      </p:sp>
      <p:sp>
        <p:nvSpPr>
          <p:cNvPr id="8" name="Picture Placeholder 2"/>
          <p:cNvSpPr>
            <a:spLocks noGrp="1"/>
          </p:cNvSpPr>
          <p:nvPr>
            <p:ph type="pic" sz="quarter" idx="17"/>
          </p:nvPr>
        </p:nvSpPr>
        <p:spPr>
          <a:xfrm>
            <a:off x="6625168" y="461435"/>
            <a:ext cx="5566833" cy="6407149"/>
          </a:xfrm>
          <a:custGeom>
            <a:avLst/>
            <a:gdLst>
              <a:gd name="connsiteX0" fmla="*/ 0 w 3190875"/>
              <a:gd name="connsiteY0" fmla="*/ 0 h 4805362"/>
              <a:gd name="connsiteX1" fmla="*/ 3190875 w 3190875"/>
              <a:gd name="connsiteY1" fmla="*/ 0 h 4805362"/>
              <a:gd name="connsiteX2" fmla="*/ 3190875 w 3190875"/>
              <a:gd name="connsiteY2" fmla="*/ 4805362 h 4805362"/>
              <a:gd name="connsiteX3" fmla="*/ 0 w 3190875"/>
              <a:gd name="connsiteY3" fmla="*/ 4805362 h 4805362"/>
              <a:gd name="connsiteX4" fmla="*/ 0 w 3190875"/>
              <a:gd name="connsiteY4" fmla="*/ 0 h 4805362"/>
              <a:gd name="connsiteX0" fmla="*/ 984250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984250 w 4175125"/>
              <a:gd name="connsiteY4" fmla="*/ 0 h 4805362"/>
              <a:gd name="connsiteX0" fmla="*/ 1135062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1135062 w 4175125"/>
              <a:gd name="connsiteY4" fmla="*/ 0 h 4805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5125" h="4805362">
                <a:moveTo>
                  <a:pt x="1135062" y="0"/>
                </a:moveTo>
                <a:lnTo>
                  <a:pt x="4175125" y="0"/>
                </a:lnTo>
                <a:lnTo>
                  <a:pt x="4175125" y="4805362"/>
                </a:lnTo>
                <a:lnTo>
                  <a:pt x="0" y="4805362"/>
                </a:lnTo>
                <a:lnTo>
                  <a:pt x="1135062" y="0"/>
                </a:lnTo>
                <a:close/>
              </a:path>
            </a:pathLst>
          </a:custGeom>
        </p:spPr>
        <p:txBody>
          <a:bodyPr vert="horz"/>
          <a:lstStyle>
            <a:lvl1pPr marL="0" indent="0" algn="ctr">
              <a:buNone/>
              <a:defRPr sz="1600">
                <a:latin typeface="+mn-lt"/>
              </a:defRPr>
            </a:lvl1pPr>
          </a:lstStyle>
          <a:p>
            <a:endParaRPr lang="da-DK" dirty="0"/>
          </a:p>
        </p:txBody>
      </p:sp>
      <p:sp>
        <p:nvSpPr>
          <p:cNvPr id="6" name="Titel 1">
            <a:extLst>
              <a:ext uri="{FF2B5EF4-FFF2-40B4-BE49-F238E27FC236}">
                <a16:creationId xmlns:a16="http://schemas.microsoft.com/office/drawing/2014/main" id="{1B94E55B-BF5D-4258-BD77-892583196DE4}"/>
              </a:ext>
            </a:extLst>
          </p:cNvPr>
          <p:cNvSpPr>
            <a:spLocks noGrp="1"/>
          </p:cNvSpPr>
          <p:nvPr>
            <p:ph type="title"/>
          </p:nvPr>
        </p:nvSpPr>
        <p:spPr>
          <a:xfrm>
            <a:off x="672000" y="960001"/>
            <a:ext cx="6720000" cy="600000"/>
          </a:xfrm>
        </p:spPr>
        <p:txBody>
          <a:bodyPr/>
          <a:lstStyle>
            <a:lvl1pPr>
              <a:defRPr>
                <a:latin typeface="+mn-lt"/>
              </a:defRPr>
            </a:lvl1pPr>
          </a:lstStyle>
          <a:p>
            <a:r>
              <a:rPr lang="da-DK" dirty="0"/>
              <a:t>Klik for at redigere titeltypografien i masteren</a:t>
            </a:r>
          </a:p>
        </p:txBody>
      </p:sp>
      <p:sp>
        <p:nvSpPr>
          <p:cNvPr id="7" name="Pladsholder til dato 6">
            <a:extLst>
              <a:ext uri="{FF2B5EF4-FFF2-40B4-BE49-F238E27FC236}">
                <a16:creationId xmlns:a16="http://schemas.microsoft.com/office/drawing/2014/main" id="{4CDAA40C-F5A7-462A-A4CA-1053996B99AC}"/>
              </a:ext>
            </a:extLst>
          </p:cNvPr>
          <p:cNvSpPr>
            <a:spLocks noGrp="1"/>
          </p:cNvSpPr>
          <p:nvPr>
            <p:ph type="dt" sz="half" idx="18"/>
          </p:nvPr>
        </p:nvSpPr>
        <p:spPr/>
        <p:txBody>
          <a:bodyPr/>
          <a:lstStyle/>
          <a:p>
            <a:fld id="{59D13DFB-A540-4E27-A33B-576B13F88159}" type="datetime1">
              <a:rPr lang="da-DK" smtClean="0"/>
              <a:t>01-11-2022</a:t>
            </a:fld>
            <a:endParaRPr lang="da-DK" sz="1200" dirty="0"/>
          </a:p>
        </p:txBody>
      </p:sp>
      <p:sp>
        <p:nvSpPr>
          <p:cNvPr id="9" name="Pladsholder til sidefod 8">
            <a:extLst>
              <a:ext uri="{FF2B5EF4-FFF2-40B4-BE49-F238E27FC236}">
                <a16:creationId xmlns:a16="http://schemas.microsoft.com/office/drawing/2014/main" id="{290DCC94-BE57-4FDB-A50B-9A31DB1548EF}"/>
              </a:ext>
            </a:extLst>
          </p:cNvPr>
          <p:cNvSpPr>
            <a:spLocks noGrp="1"/>
          </p:cNvSpPr>
          <p:nvPr>
            <p:ph type="ftr" sz="quarter" idx="19"/>
          </p:nvPr>
        </p:nvSpPr>
        <p:spPr/>
        <p:txBody>
          <a:bodyPr/>
          <a:lstStyle/>
          <a:p>
            <a:r>
              <a:rPr lang="da-DK" sz="1200"/>
              <a:t>Evt. tekst i sidefod</a:t>
            </a:r>
            <a:endParaRPr lang="da-DK" sz="1200" dirty="0"/>
          </a:p>
        </p:txBody>
      </p:sp>
      <p:sp>
        <p:nvSpPr>
          <p:cNvPr id="11" name="Pladsholder til slidenummer 10">
            <a:extLst>
              <a:ext uri="{FF2B5EF4-FFF2-40B4-BE49-F238E27FC236}">
                <a16:creationId xmlns:a16="http://schemas.microsoft.com/office/drawing/2014/main" id="{AFE452A1-8D97-451B-9C2E-82F3A2B95ED1}"/>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21153471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Grå Indholdsside / Lille billede">
    <p:spTree>
      <p:nvGrpSpPr>
        <p:cNvPr id="1" name=""/>
        <p:cNvGrpSpPr/>
        <p:nvPr/>
      </p:nvGrpSpPr>
      <p:grpSpPr>
        <a:xfrm>
          <a:off x="0" y="0"/>
          <a:ext cx="0" cy="0"/>
          <a:chOff x="0" y="0"/>
          <a:chExt cx="0" cy="0"/>
        </a:xfrm>
      </p:grpSpPr>
      <p:pic>
        <p:nvPicPr>
          <p:cNvPr id="5" name="Picture 4"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8" name="Picture Placeholder 2"/>
          <p:cNvSpPr>
            <a:spLocks noGrp="1"/>
          </p:cNvSpPr>
          <p:nvPr>
            <p:ph type="pic" sz="quarter" idx="17"/>
          </p:nvPr>
        </p:nvSpPr>
        <p:spPr>
          <a:xfrm>
            <a:off x="8487836" y="461435"/>
            <a:ext cx="5566833" cy="6407149"/>
          </a:xfrm>
          <a:custGeom>
            <a:avLst/>
            <a:gdLst>
              <a:gd name="connsiteX0" fmla="*/ 0 w 3190875"/>
              <a:gd name="connsiteY0" fmla="*/ 0 h 4805362"/>
              <a:gd name="connsiteX1" fmla="*/ 3190875 w 3190875"/>
              <a:gd name="connsiteY1" fmla="*/ 0 h 4805362"/>
              <a:gd name="connsiteX2" fmla="*/ 3190875 w 3190875"/>
              <a:gd name="connsiteY2" fmla="*/ 4805362 h 4805362"/>
              <a:gd name="connsiteX3" fmla="*/ 0 w 3190875"/>
              <a:gd name="connsiteY3" fmla="*/ 4805362 h 4805362"/>
              <a:gd name="connsiteX4" fmla="*/ 0 w 3190875"/>
              <a:gd name="connsiteY4" fmla="*/ 0 h 4805362"/>
              <a:gd name="connsiteX0" fmla="*/ 984250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984250 w 4175125"/>
              <a:gd name="connsiteY4" fmla="*/ 0 h 4805362"/>
              <a:gd name="connsiteX0" fmla="*/ 1135062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1135062 w 4175125"/>
              <a:gd name="connsiteY4" fmla="*/ 0 h 4805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5125" h="4805362">
                <a:moveTo>
                  <a:pt x="1135062" y="0"/>
                </a:moveTo>
                <a:lnTo>
                  <a:pt x="4175125" y="0"/>
                </a:lnTo>
                <a:lnTo>
                  <a:pt x="4175125" y="4805362"/>
                </a:lnTo>
                <a:lnTo>
                  <a:pt x="0" y="4805362"/>
                </a:lnTo>
                <a:lnTo>
                  <a:pt x="1135062" y="0"/>
                </a:lnTo>
                <a:close/>
              </a:path>
            </a:pathLst>
          </a:custGeom>
        </p:spPr>
        <p:txBody>
          <a:bodyPr vert="horz"/>
          <a:lstStyle>
            <a:lvl1pPr marL="0" indent="0" algn="ctr">
              <a:buNone/>
              <a:defRPr sz="1600"/>
            </a:lvl1pPr>
          </a:lstStyle>
          <a:p>
            <a:endParaRPr lang="da-DK" dirty="0"/>
          </a:p>
        </p:txBody>
      </p:sp>
      <p:sp>
        <p:nvSpPr>
          <p:cNvPr id="7" name="Text Placeholder 12"/>
          <p:cNvSpPr>
            <a:spLocks noGrp="1"/>
          </p:cNvSpPr>
          <p:nvPr>
            <p:ph type="body" sz="quarter" idx="15" hasCustomPrompt="1"/>
          </p:nvPr>
        </p:nvSpPr>
        <p:spPr>
          <a:xfrm>
            <a:off x="672000" y="1584000"/>
            <a:ext cx="8864971" cy="4560000"/>
          </a:xfrm>
          <a:custGeom>
            <a:avLst/>
            <a:gdLst>
              <a:gd name="connsiteX0" fmla="*/ 0 w 5050405"/>
              <a:gd name="connsiteY0" fmla="*/ 0 h 3512755"/>
              <a:gd name="connsiteX1" fmla="*/ 5050405 w 5050405"/>
              <a:gd name="connsiteY1" fmla="*/ 0 h 3512755"/>
              <a:gd name="connsiteX2" fmla="*/ 5050405 w 5050405"/>
              <a:gd name="connsiteY2" fmla="*/ 3512755 h 3512755"/>
              <a:gd name="connsiteX3" fmla="*/ 0 w 5050405"/>
              <a:gd name="connsiteY3" fmla="*/ 3512755 h 3512755"/>
              <a:gd name="connsiteX4" fmla="*/ 0 w 5050405"/>
              <a:gd name="connsiteY4" fmla="*/ 0 h 3512755"/>
              <a:gd name="connsiteX0" fmla="*/ 0 w 5286262"/>
              <a:gd name="connsiteY0" fmla="*/ 0 h 3512755"/>
              <a:gd name="connsiteX1" fmla="*/ 5286262 w 5286262"/>
              <a:gd name="connsiteY1" fmla="*/ 0 h 3512755"/>
              <a:gd name="connsiteX2" fmla="*/ 5050405 w 5286262"/>
              <a:gd name="connsiteY2" fmla="*/ 3512755 h 3512755"/>
              <a:gd name="connsiteX3" fmla="*/ 0 w 5286262"/>
              <a:gd name="connsiteY3" fmla="*/ 3512755 h 3512755"/>
              <a:gd name="connsiteX4" fmla="*/ 0 w 5286262"/>
              <a:gd name="connsiteY4" fmla="*/ 0 h 3512755"/>
              <a:gd name="connsiteX0" fmla="*/ 0 w 5286262"/>
              <a:gd name="connsiteY0" fmla="*/ 0 h 3512755"/>
              <a:gd name="connsiteX1" fmla="*/ 5286262 w 5286262"/>
              <a:gd name="connsiteY1" fmla="*/ 0 h 3512755"/>
              <a:gd name="connsiteX2" fmla="*/ 4442619 w 5286262"/>
              <a:gd name="connsiteY2" fmla="*/ 3476469 h 3512755"/>
              <a:gd name="connsiteX3" fmla="*/ 0 w 5286262"/>
              <a:gd name="connsiteY3" fmla="*/ 3512755 h 3512755"/>
              <a:gd name="connsiteX4" fmla="*/ 0 w 5286262"/>
              <a:gd name="connsiteY4" fmla="*/ 0 h 3512755"/>
              <a:gd name="connsiteX0" fmla="*/ 0 w 5286262"/>
              <a:gd name="connsiteY0" fmla="*/ 0 h 3521826"/>
              <a:gd name="connsiteX1" fmla="*/ 5286262 w 5286262"/>
              <a:gd name="connsiteY1" fmla="*/ 0 h 3521826"/>
              <a:gd name="connsiteX2" fmla="*/ 4451690 w 5286262"/>
              <a:gd name="connsiteY2" fmla="*/ 3521826 h 3521826"/>
              <a:gd name="connsiteX3" fmla="*/ 0 w 5286262"/>
              <a:gd name="connsiteY3" fmla="*/ 3512755 h 3521826"/>
              <a:gd name="connsiteX4" fmla="*/ 0 w 5286262"/>
              <a:gd name="connsiteY4" fmla="*/ 0 h 3521826"/>
              <a:gd name="connsiteX0" fmla="*/ 0 w 5197362"/>
              <a:gd name="connsiteY0" fmla="*/ 0 h 3521826"/>
              <a:gd name="connsiteX1" fmla="*/ 5197362 w 5197362"/>
              <a:gd name="connsiteY1" fmla="*/ 0 h 3521826"/>
              <a:gd name="connsiteX2" fmla="*/ 4451690 w 5197362"/>
              <a:gd name="connsiteY2" fmla="*/ 3521826 h 3521826"/>
              <a:gd name="connsiteX3" fmla="*/ 0 w 5197362"/>
              <a:gd name="connsiteY3" fmla="*/ 3512755 h 3521826"/>
              <a:gd name="connsiteX4" fmla="*/ 0 w 5197362"/>
              <a:gd name="connsiteY4" fmla="*/ 0 h 3521826"/>
              <a:gd name="connsiteX0" fmla="*/ 0 w 5197362"/>
              <a:gd name="connsiteY0" fmla="*/ 0 h 3512755"/>
              <a:gd name="connsiteX1" fmla="*/ 5197362 w 5197362"/>
              <a:gd name="connsiteY1" fmla="*/ 0 h 3512755"/>
              <a:gd name="connsiteX2" fmla="*/ 4350090 w 5197362"/>
              <a:gd name="connsiteY2" fmla="*/ 3496426 h 3512755"/>
              <a:gd name="connsiteX3" fmla="*/ 0 w 5197362"/>
              <a:gd name="connsiteY3" fmla="*/ 3512755 h 3512755"/>
              <a:gd name="connsiteX4" fmla="*/ 0 w 5197362"/>
              <a:gd name="connsiteY4" fmla="*/ 0 h 3512755"/>
              <a:gd name="connsiteX0" fmla="*/ 0 w 6648728"/>
              <a:gd name="connsiteY0" fmla="*/ 0 h 3512755"/>
              <a:gd name="connsiteX1" fmla="*/ 6648728 w 6648728"/>
              <a:gd name="connsiteY1" fmla="*/ 0 h 3512755"/>
              <a:gd name="connsiteX2" fmla="*/ 4350090 w 6648728"/>
              <a:gd name="connsiteY2" fmla="*/ 3496426 h 3512755"/>
              <a:gd name="connsiteX3" fmla="*/ 0 w 6648728"/>
              <a:gd name="connsiteY3" fmla="*/ 3512755 h 3512755"/>
              <a:gd name="connsiteX4" fmla="*/ 0 w 6648728"/>
              <a:gd name="connsiteY4" fmla="*/ 0 h 3512755"/>
              <a:gd name="connsiteX0" fmla="*/ 0 w 6648728"/>
              <a:gd name="connsiteY0" fmla="*/ 0 h 3527981"/>
              <a:gd name="connsiteX1" fmla="*/ 6648728 w 6648728"/>
              <a:gd name="connsiteY1" fmla="*/ 0 h 3527981"/>
              <a:gd name="connsiteX2" fmla="*/ 5785680 w 6648728"/>
              <a:gd name="connsiteY2" fmla="*/ 3527981 h 3527981"/>
              <a:gd name="connsiteX3" fmla="*/ 0 w 6648728"/>
              <a:gd name="connsiteY3" fmla="*/ 3512755 h 3527981"/>
              <a:gd name="connsiteX4" fmla="*/ 0 w 6648728"/>
              <a:gd name="connsiteY4" fmla="*/ 0 h 3527981"/>
              <a:gd name="connsiteX0" fmla="*/ 0 w 6648728"/>
              <a:gd name="connsiteY0" fmla="*/ 0 h 3512755"/>
              <a:gd name="connsiteX1" fmla="*/ 6648728 w 6648728"/>
              <a:gd name="connsiteY1" fmla="*/ 0 h 3512755"/>
              <a:gd name="connsiteX2" fmla="*/ 5785680 w 6648728"/>
              <a:gd name="connsiteY2" fmla="*/ 3504314 h 3512755"/>
              <a:gd name="connsiteX3" fmla="*/ 0 w 6648728"/>
              <a:gd name="connsiteY3" fmla="*/ 3512755 h 3512755"/>
              <a:gd name="connsiteX4" fmla="*/ 0 w 6648728"/>
              <a:gd name="connsiteY4" fmla="*/ 0 h 3512755"/>
              <a:gd name="connsiteX0" fmla="*/ 0 w 6648728"/>
              <a:gd name="connsiteY0" fmla="*/ 0 h 3527980"/>
              <a:gd name="connsiteX1" fmla="*/ 6648728 w 6648728"/>
              <a:gd name="connsiteY1" fmla="*/ 0 h 3527980"/>
              <a:gd name="connsiteX2" fmla="*/ 5793568 w 6648728"/>
              <a:gd name="connsiteY2" fmla="*/ 3527980 h 3527980"/>
              <a:gd name="connsiteX3" fmla="*/ 0 w 6648728"/>
              <a:gd name="connsiteY3" fmla="*/ 3512755 h 3527980"/>
              <a:gd name="connsiteX4" fmla="*/ 0 w 6648728"/>
              <a:gd name="connsiteY4" fmla="*/ 0 h 3527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48728" h="3527980">
                <a:moveTo>
                  <a:pt x="0" y="0"/>
                </a:moveTo>
                <a:lnTo>
                  <a:pt x="6648728" y="0"/>
                </a:lnTo>
                <a:lnTo>
                  <a:pt x="5793568" y="3527980"/>
                </a:lnTo>
                <a:lnTo>
                  <a:pt x="0" y="3512755"/>
                </a:lnTo>
                <a:lnTo>
                  <a:pt x="0" y="0"/>
                </a:lnTo>
                <a:close/>
              </a:path>
            </a:pathLst>
          </a:custGeom>
        </p:spPr>
        <p:txBody>
          <a:bodyPr vert="horz">
            <a:normAutofit/>
          </a:bodyPr>
          <a:lstStyle>
            <a:lvl1pPr marL="0" marR="0" indent="0" algn="l" defTabSz="609585" rtl="0" eaLnBrk="1" fontAlgn="auto" latinLnBrk="0" hangingPunct="1">
              <a:lnSpc>
                <a:spcPct val="100000"/>
              </a:lnSpc>
              <a:spcBef>
                <a:spcPts val="533"/>
              </a:spcBef>
              <a:spcAft>
                <a:spcPts val="533"/>
              </a:spcAft>
              <a:buClrTx/>
              <a:buSzTx/>
              <a:buFont typeface="Arial"/>
              <a:buNone/>
              <a:tabLst/>
              <a:defRPr sz="2667" b="0" baseline="0">
                <a:solidFill>
                  <a:schemeClr val="tx1">
                    <a:lumMod val="85000"/>
                    <a:lumOff val="15000"/>
                  </a:schemeClr>
                </a:solidFill>
                <a:latin typeface="+mn-lt"/>
                <a:cs typeface="Helvetica"/>
              </a:defRPr>
            </a:lvl1pPr>
          </a:lstStyle>
          <a:p>
            <a:pPr lvl="0"/>
            <a:r>
              <a:rPr lang="da-DK" dirty="0"/>
              <a:t>Klik for at redigere tekst </a:t>
            </a:r>
          </a:p>
        </p:txBody>
      </p:sp>
      <p:sp>
        <p:nvSpPr>
          <p:cNvPr id="9" name="Titel 1">
            <a:extLst>
              <a:ext uri="{FF2B5EF4-FFF2-40B4-BE49-F238E27FC236}">
                <a16:creationId xmlns:a16="http://schemas.microsoft.com/office/drawing/2014/main" id="{3C7C3710-20CA-47D3-B63D-B93D1AFEB686}"/>
              </a:ext>
            </a:extLst>
          </p:cNvPr>
          <p:cNvSpPr>
            <a:spLocks noGrp="1"/>
          </p:cNvSpPr>
          <p:nvPr>
            <p:ph type="title"/>
          </p:nvPr>
        </p:nvSpPr>
        <p:spPr>
          <a:xfrm>
            <a:off x="672000" y="960001"/>
            <a:ext cx="8880000" cy="600000"/>
          </a:xfrm>
        </p:spPr>
        <p:txBody>
          <a:bodyPr/>
          <a:lstStyle>
            <a:lvl1pPr>
              <a:defRPr>
                <a:solidFill>
                  <a:schemeClr val="tx1"/>
                </a:solidFill>
              </a:defRPr>
            </a:lvl1pPr>
          </a:lstStyle>
          <a:p>
            <a:r>
              <a:rPr lang="da-DK" dirty="0"/>
              <a:t>Klik for at redigere titeltypografien i masteren</a:t>
            </a:r>
          </a:p>
        </p:txBody>
      </p:sp>
      <p:sp>
        <p:nvSpPr>
          <p:cNvPr id="6" name="Pladsholder til dato 5">
            <a:extLst>
              <a:ext uri="{FF2B5EF4-FFF2-40B4-BE49-F238E27FC236}">
                <a16:creationId xmlns:a16="http://schemas.microsoft.com/office/drawing/2014/main" id="{96F62031-F169-42A4-9884-826004A8C19B}"/>
              </a:ext>
            </a:extLst>
          </p:cNvPr>
          <p:cNvSpPr>
            <a:spLocks noGrp="1"/>
          </p:cNvSpPr>
          <p:nvPr>
            <p:ph type="dt" sz="half" idx="18"/>
          </p:nvPr>
        </p:nvSpPr>
        <p:spPr/>
        <p:txBody>
          <a:bodyPr/>
          <a:lstStyle/>
          <a:p>
            <a:fld id="{8953EB20-8D1C-4A6E-8C8D-B9B2D49C39D4}" type="datetime1">
              <a:rPr lang="da-DK" smtClean="0"/>
              <a:t>01-11-2022</a:t>
            </a:fld>
            <a:endParaRPr lang="da-DK" sz="1200" dirty="0"/>
          </a:p>
        </p:txBody>
      </p:sp>
      <p:sp>
        <p:nvSpPr>
          <p:cNvPr id="10" name="Pladsholder til sidefod 9">
            <a:extLst>
              <a:ext uri="{FF2B5EF4-FFF2-40B4-BE49-F238E27FC236}">
                <a16:creationId xmlns:a16="http://schemas.microsoft.com/office/drawing/2014/main" id="{BC1DFE87-D8A2-4BE3-A383-4BD245C1EDC5}"/>
              </a:ext>
            </a:extLst>
          </p:cNvPr>
          <p:cNvSpPr>
            <a:spLocks noGrp="1"/>
          </p:cNvSpPr>
          <p:nvPr>
            <p:ph type="ftr" sz="quarter" idx="19"/>
          </p:nvPr>
        </p:nvSpPr>
        <p:spPr/>
        <p:txBody>
          <a:bodyPr/>
          <a:lstStyle/>
          <a:p>
            <a:r>
              <a:rPr lang="da-DK" sz="1200"/>
              <a:t>Evt. tekst i sidefod</a:t>
            </a:r>
            <a:endParaRPr lang="da-DK" sz="1200" dirty="0"/>
          </a:p>
        </p:txBody>
      </p:sp>
      <p:sp>
        <p:nvSpPr>
          <p:cNvPr id="11" name="Pladsholder til slidenummer 10">
            <a:extLst>
              <a:ext uri="{FF2B5EF4-FFF2-40B4-BE49-F238E27FC236}">
                <a16:creationId xmlns:a16="http://schemas.microsoft.com/office/drawing/2014/main" id="{93054C07-B511-45C8-8873-F691DB12BA38}"/>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5940729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Grå Indholdsside / 1 spalte">
    <p:spTree>
      <p:nvGrpSpPr>
        <p:cNvPr id="1" name=""/>
        <p:cNvGrpSpPr/>
        <p:nvPr/>
      </p:nvGrpSpPr>
      <p:grpSpPr>
        <a:xfrm>
          <a:off x="0" y="0"/>
          <a:ext cx="0" cy="0"/>
          <a:chOff x="0" y="0"/>
          <a:chExt cx="0" cy="0"/>
        </a:xfrm>
      </p:grpSpPr>
      <p:pic>
        <p:nvPicPr>
          <p:cNvPr id="4" name="Picture 3"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9" name="Content Placeholder 2"/>
          <p:cNvSpPr>
            <a:spLocks noGrp="1"/>
          </p:cNvSpPr>
          <p:nvPr>
            <p:ph idx="1"/>
          </p:nvPr>
        </p:nvSpPr>
        <p:spPr>
          <a:xfrm>
            <a:off x="672000" y="1584000"/>
            <a:ext cx="11040000" cy="4560000"/>
          </a:xfrm>
          <a:prstGeom prst="rect">
            <a:avLst/>
          </a:prstGeom>
        </p:spPr>
        <p:txBody>
          <a:bodyPr>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5" name="Titel 1">
            <a:extLst>
              <a:ext uri="{FF2B5EF4-FFF2-40B4-BE49-F238E27FC236}">
                <a16:creationId xmlns:a16="http://schemas.microsoft.com/office/drawing/2014/main" id="{8E8AD1A9-CADD-429C-BBEE-4C96AB9B5B6A}"/>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7" name="Pladsholder til dato 6">
            <a:extLst>
              <a:ext uri="{FF2B5EF4-FFF2-40B4-BE49-F238E27FC236}">
                <a16:creationId xmlns:a16="http://schemas.microsoft.com/office/drawing/2014/main" id="{37412150-9B22-4D74-8AA5-A8FE5AAE3219}"/>
              </a:ext>
            </a:extLst>
          </p:cNvPr>
          <p:cNvSpPr>
            <a:spLocks noGrp="1"/>
          </p:cNvSpPr>
          <p:nvPr>
            <p:ph type="dt" sz="half" idx="10"/>
          </p:nvPr>
        </p:nvSpPr>
        <p:spPr/>
        <p:txBody>
          <a:bodyPr/>
          <a:lstStyle/>
          <a:p>
            <a:fld id="{7C9930BD-582F-4A99-A20C-B667CC382F37}" type="datetime1">
              <a:rPr lang="da-DK" smtClean="0"/>
              <a:t>01-11-2022</a:t>
            </a:fld>
            <a:endParaRPr lang="da-DK" sz="1200" dirty="0"/>
          </a:p>
        </p:txBody>
      </p:sp>
      <p:sp>
        <p:nvSpPr>
          <p:cNvPr id="8" name="Pladsholder til sidefod 7">
            <a:extLst>
              <a:ext uri="{FF2B5EF4-FFF2-40B4-BE49-F238E27FC236}">
                <a16:creationId xmlns:a16="http://schemas.microsoft.com/office/drawing/2014/main" id="{9C2AA5FB-07EB-4D69-BA5B-2C863CEBD72C}"/>
              </a:ext>
            </a:extLst>
          </p:cNvPr>
          <p:cNvSpPr>
            <a:spLocks noGrp="1"/>
          </p:cNvSpPr>
          <p:nvPr>
            <p:ph type="ftr" sz="quarter" idx="11"/>
          </p:nvPr>
        </p:nvSpPr>
        <p:spPr/>
        <p:txBody>
          <a:bodyPr/>
          <a:lstStyle/>
          <a:p>
            <a:r>
              <a:rPr lang="da-DK" sz="1200"/>
              <a:t>Evt. tekst i sidefod</a:t>
            </a:r>
            <a:endParaRPr lang="da-DK" sz="1200" dirty="0"/>
          </a:p>
        </p:txBody>
      </p:sp>
      <p:sp>
        <p:nvSpPr>
          <p:cNvPr id="10" name="Pladsholder til slidenummer 9">
            <a:extLst>
              <a:ext uri="{FF2B5EF4-FFF2-40B4-BE49-F238E27FC236}">
                <a16:creationId xmlns:a16="http://schemas.microsoft.com/office/drawing/2014/main" id="{DC21B67F-F083-4FC4-A9F4-68C174F1AFE1}"/>
              </a:ext>
            </a:extLst>
          </p:cNvPr>
          <p:cNvSpPr>
            <a:spLocks noGrp="1"/>
          </p:cNvSpPr>
          <p:nvPr>
            <p:ph type="sldNum" sz="quarter" idx="12"/>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23850286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Grå Indholdsside / 2 spalter">
    <p:spTree>
      <p:nvGrpSpPr>
        <p:cNvPr id="1" name=""/>
        <p:cNvGrpSpPr/>
        <p:nvPr/>
      </p:nvGrpSpPr>
      <p:grpSpPr>
        <a:xfrm>
          <a:off x="0" y="0"/>
          <a:ext cx="0" cy="0"/>
          <a:chOff x="0" y="0"/>
          <a:chExt cx="0" cy="0"/>
        </a:xfrm>
      </p:grpSpPr>
      <p:pic>
        <p:nvPicPr>
          <p:cNvPr id="5" name="Picture 4"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8" name="Titel 1">
            <a:extLst>
              <a:ext uri="{FF2B5EF4-FFF2-40B4-BE49-F238E27FC236}">
                <a16:creationId xmlns:a16="http://schemas.microsoft.com/office/drawing/2014/main" id="{4321BF51-C5CA-4D45-B37D-3B45D43ECC28}"/>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6" name="Content Placeholder 2">
            <a:extLst>
              <a:ext uri="{FF2B5EF4-FFF2-40B4-BE49-F238E27FC236}">
                <a16:creationId xmlns:a16="http://schemas.microsoft.com/office/drawing/2014/main" id="{43903559-1AF6-4E62-BA4E-CA1244DCC456}"/>
              </a:ext>
            </a:extLst>
          </p:cNvPr>
          <p:cNvSpPr>
            <a:spLocks noGrp="1"/>
          </p:cNvSpPr>
          <p:nvPr>
            <p:ph idx="1"/>
          </p:nvPr>
        </p:nvSpPr>
        <p:spPr>
          <a:xfrm>
            <a:off x="672000" y="1584000"/>
            <a:ext cx="5424000" cy="4560000"/>
          </a:xfrm>
          <a:prstGeom prst="rect">
            <a:avLst/>
          </a:prstGeom>
        </p:spPr>
        <p:txBody>
          <a:bodyPr>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9" name="Content Placeholder 2">
            <a:extLst>
              <a:ext uri="{FF2B5EF4-FFF2-40B4-BE49-F238E27FC236}">
                <a16:creationId xmlns:a16="http://schemas.microsoft.com/office/drawing/2014/main" id="{6128289D-20B2-4A93-ACB1-2A8FCFEF15B2}"/>
              </a:ext>
            </a:extLst>
          </p:cNvPr>
          <p:cNvSpPr>
            <a:spLocks noGrp="1"/>
          </p:cNvSpPr>
          <p:nvPr>
            <p:ph idx="11"/>
          </p:nvPr>
        </p:nvSpPr>
        <p:spPr>
          <a:xfrm>
            <a:off x="6288000" y="1584000"/>
            <a:ext cx="5424000" cy="4560000"/>
          </a:xfrm>
          <a:prstGeom prst="rect">
            <a:avLst/>
          </a:prstGeom>
        </p:spPr>
        <p:txBody>
          <a:bodyPr>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7" name="Pladsholder til dato 6">
            <a:extLst>
              <a:ext uri="{FF2B5EF4-FFF2-40B4-BE49-F238E27FC236}">
                <a16:creationId xmlns:a16="http://schemas.microsoft.com/office/drawing/2014/main" id="{7673549B-A976-4B37-8B16-5418E5F59E62}"/>
              </a:ext>
            </a:extLst>
          </p:cNvPr>
          <p:cNvSpPr>
            <a:spLocks noGrp="1"/>
          </p:cNvSpPr>
          <p:nvPr>
            <p:ph type="dt" sz="half" idx="12"/>
          </p:nvPr>
        </p:nvSpPr>
        <p:spPr/>
        <p:txBody>
          <a:bodyPr/>
          <a:lstStyle/>
          <a:p>
            <a:fld id="{C5DB1C37-9588-417B-8029-EE2B6C67A49D}" type="datetime1">
              <a:rPr lang="da-DK" smtClean="0"/>
              <a:t>01-11-2022</a:t>
            </a:fld>
            <a:endParaRPr lang="da-DK" sz="1200" dirty="0"/>
          </a:p>
        </p:txBody>
      </p:sp>
      <p:sp>
        <p:nvSpPr>
          <p:cNvPr id="10" name="Pladsholder til sidefod 9">
            <a:extLst>
              <a:ext uri="{FF2B5EF4-FFF2-40B4-BE49-F238E27FC236}">
                <a16:creationId xmlns:a16="http://schemas.microsoft.com/office/drawing/2014/main" id="{3A31BF11-CEF1-4829-A2D0-F02D3DFFF3DA}"/>
              </a:ext>
            </a:extLst>
          </p:cNvPr>
          <p:cNvSpPr>
            <a:spLocks noGrp="1"/>
          </p:cNvSpPr>
          <p:nvPr>
            <p:ph type="ftr" sz="quarter" idx="13"/>
          </p:nvPr>
        </p:nvSpPr>
        <p:spPr/>
        <p:txBody>
          <a:bodyPr/>
          <a:lstStyle/>
          <a:p>
            <a:r>
              <a:rPr lang="da-DK" sz="1200"/>
              <a:t>Evt. tekst i sidefod</a:t>
            </a:r>
            <a:endParaRPr lang="da-DK" sz="1200" dirty="0"/>
          </a:p>
        </p:txBody>
      </p:sp>
      <p:sp>
        <p:nvSpPr>
          <p:cNvPr id="11" name="Pladsholder til slidenummer 10">
            <a:extLst>
              <a:ext uri="{FF2B5EF4-FFF2-40B4-BE49-F238E27FC236}">
                <a16:creationId xmlns:a16="http://schemas.microsoft.com/office/drawing/2014/main" id="{DDDB982B-6F78-4C68-83FA-B8ECE1C84260}"/>
              </a:ext>
            </a:extLst>
          </p:cNvPr>
          <p:cNvSpPr>
            <a:spLocks noGrp="1"/>
          </p:cNvSpPr>
          <p:nvPr>
            <p:ph type="sldNum" sz="quarter" idx="14"/>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5991492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Grå Indholdsside / Tekst + billede 1">
    <p:spTree>
      <p:nvGrpSpPr>
        <p:cNvPr id="1" name=""/>
        <p:cNvGrpSpPr/>
        <p:nvPr/>
      </p:nvGrpSpPr>
      <p:grpSpPr>
        <a:xfrm>
          <a:off x="0" y="0"/>
          <a:ext cx="0" cy="0"/>
          <a:chOff x="0" y="0"/>
          <a:chExt cx="0" cy="0"/>
        </a:xfrm>
      </p:grpSpPr>
      <p:pic>
        <p:nvPicPr>
          <p:cNvPr id="5" name="Picture 4"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8" name="Picture Placeholder 2"/>
          <p:cNvSpPr>
            <a:spLocks noGrp="1"/>
          </p:cNvSpPr>
          <p:nvPr>
            <p:ph type="pic" sz="quarter" idx="17"/>
          </p:nvPr>
        </p:nvSpPr>
        <p:spPr>
          <a:xfrm>
            <a:off x="6288000" y="1632000"/>
            <a:ext cx="542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15" name="Content Placeholder 2"/>
          <p:cNvSpPr>
            <a:spLocks noGrp="1"/>
          </p:cNvSpPr>
          <p:nvPr>
            <p:ph idx="1"/>
          </p:nvPr>
        </p:nvSpPr>
        <p:spPr>
          <a:xfrm>
            <a:off x="672000" y="1632000"/>
            <a:ext cx="5424000" cy="4560000"/>
          </a:xfrm>
          <a:prstGeom prst="rect">
            <a:avLst/>
          </a:prstGeom>
        </p:spPr>
        <p:txBody>
          <a:bodyPr numCol="1">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6" name="Titel 1">
            <a:extLst>
              <a:ext uri="{FF2B5EF4-FFF2-40B4-BE49-F238E27FC236}">
                <a16:creationId xmlns:a16="http://schemas.microsoft.com/office/drawing/2014/main" id="{B4B924DB-C780-4875-B311-A433E3B2F94F}"/>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7" name="Pladsholder til dato 6">
            <a:extLst>
              <a:ext uri="{FF2B5EF4-FFF2-40B4-BE49-F238E27FC236}">
                <a16:creationId xmlns:a16="http://schemas.microsoft.com/office/drawing/2014/main" id="{D8ECAFB7-BCD2-4B03-B8B7-2BA405FDE5EB}"/>
              </a:ext>
            </a:extLst>
          </p:cNvPr>
          <p:cNvSpPr>
            <a:spLocks noGrp="1"/>
          </p:cNvSpPr>
          <p:nvPr>
            <p:ph type="dt" sz="half" idx="18"/>
          </p:nvPr>
        </p:nvSpPr>
        <p:spPr/>
        <p:txBody>
          <a:bodyPr/>
          <a:lstStyle/>
          <a:p>
            <a:fld id="{EFFDDBDE-957A-4C13-9CDA-620DADE59584}" type="datetime1">
              <a:rPr lang="da-DK" smtClean="0"/>
              <a:t>01-11-2022</a:t>
            </a:fld>
            <a:endParaRPr lang="da-DK" sz="1200" dirty="0"/>
          </a:p>
        </p:txBody>
      </p:sp>
      <p:sp>
        <p:nvSpPr>
          <p:cNvPr id="9" name="Pladsholder til sidefod 8">
            <a:extLst>
              <a:ext uri="{FF2B5EF4-FFF2-40B4-BE49-F238E27FC236}">
                <a16:creationId xmlns:a16="http://schemas.microsoft.com/office/drawing/2014/main" id="{FCDABBA4-5D81-4F66-B5ED-46D604E5EAA8}"/>
              </a:ext>
            </a:extLst>
          </p:cNvPr>
          <p:cNvSpPr>
            <a:spLocks noGrp="1"/>
          </p:cNvSpPr>
          <p:nvPr>
            <p:ph type="ftr" sz="quarter" idx="19"/>
          </p:nvPr>
        </p:nvSpPr>
        <p:spPr/>
        <p:txBody>
          <a:bodyPr/>
          <a:lstStyle/>
          <a:p>
            <a:r>
              <a:rPr lang="da-DK" sz="1200"/>
              <a:t>Evt. tekst i sidefod</a:t>
            </a:r>
            <a:endParaRPr lang="da-DK" sz="1200" dirty="0"/>
          </a:p>
        </p:txBody>
      </p:sp>
      <p:sp>
        <p:nvSpPr>
          <p:cNvPr id="10" name="Pladsholder til slidenummer 9">
            <a:extLst>
              <a:ext uri="{FF2B5EF4-FFF2-40B4-BE49-F238E27FC236}">
                <a16:creationId xmlns:a16="http://schemas.microsoft.com/office/drawing/2014/main" id="{D2E0041F-B25F-4598-9203-D096C37F4718}"/>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15278167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Grå Indholdsside / Tekst + billede 2">
    <p:spTree>
      <p:nvGrpSpPr>
        <p:cNvPr id="1" name=""/>
        <p:cNvGrpSpPr/>
        <p:nvPr/>
      </p:nvGrpSpPr>
      <p:grpSpPr>
        <a:xfrm>
          <a:off x="0" y="0"/>
          <a:ext cx="0" cy="0"/>
          <a:chOff x="0" y="0"/>
          <a:chExt cx="0" cy="0"/>
        </a:xfrm>
      </p:grpSpPr>
      <p:pic>
        <p:nvPicPr>
          <p:cNvPr id="7" name="Picture 6"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10" name="Picture Placeholder 2"/>
          <p:cNvSpPr>
            <a:spLocks noGrp="1"/>
          </p:cNvSpPr>
          <p:nvPr>
            <p:ph type="pic" sz="quarter" idx="17"/>
          </p:nvPr>
        </p:nvSpPr>
        <p:spPr>
          <a:xfrm>
            <a:off x="4374919" y="1632000"/>
            <a:ext cx="734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6" name="Content Placeholder 2"/>
          <p:cNvSpPr>
            <a:spLocks noGrp="1"/>
          </p:cNvSpPr>
          <p:nvPr>
            <p:ph idx="1"/>
          </p:nvPr>
        </p:nvSpPr>
        <p:spPr>
          <a:xfrm>
            <a:off x="672000" y="1632000"/>
            <a:ext cx="3600000" cy="4560000"/>
          </a:xfrm>
          <a:prstGeom prst="rect">
            <a:avLst/>
          </a:prstGeom>
        </p:spPr>
        <p:txBody>
          <a:bodyPr numCol="1">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8" name="Titel 1">
            <a:extLst>
              <a:ext uri="{FF2B5EF4-FFF2-40B4-BE49-F238E27FC236}">
                <a16:creationId xmlns:a16="http://schemas.microsoft.com/office/drawing/2014/main" id="{A7403EB0-DBA9-4FE7-9E84-269CFDFD6E47}"/>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5" name="Pladsholder til dato 4">
            <a:extLst>
              <a:ext uri="{FF2B5EF4-FFF2-40B4-BE49-F238E27FC236}">
                <a16:creationId xmlns:a16="http://schemas.microsoft.com/office/drawing/2014/main" id="{4AFD4C78-8899-4EC6-91CE-9B341254F658}"/>
              </a:ext>
            </a:extLst>
          </p:cNvPr>
          <p:cNvSpPr>
            <a:spLocks noGrp="1"/>
          </p:cNvSpPr>
          <p:nvPr>
            <p:ph type="dt" sz="half" idx="18"/>
          </p:nvPr>
        </p:nvSpPr>
        <p:spPr/>
        <p:txBody>
          <a:bodyPr/>
          <a:lstStyle/>
          <a:p>
            <a:fld id="{89D9C59C-8452-4E9D-B48F-01E2E1ADE624}" type="datetime1">
              <a:rPr lang="da-DK" smtClean="0"/>
              <a:t>01-11-2022</a:t>
            </a:fld>
            <a:endParaRPr lang="da-DK" sz="1200" dirty="0"/>
          </a:p>
        </p:txBody>
      </p:sp>
      <p:sp>
        <p:nvSpPr>
          <p:cNvPr id="9" name="Pladsholder til sidefod 8">
            <a:extLst>
              <a:ext uri="{FF2B5EF4-FFF2-40B4-BE49-F238E27FC236}">
                <a16:creationId xmlns:a16="http://schemas.microsoft.com/office/drawing/2014/main" id="{76AAAA17-4CE2-434F-82E5-0DF34EACEBA9}"/>
              </a:ext>
            </a:extLst>
          </p:cNvPr>
          <p:cNvSpPr>
            <a:spLocks noGrp="1"/>
          </p:cNvSpPr>
          <p:nvPr>
            <p:ph type="ftr" sz="quarter" idx="19"/>
          </p:nvPr>
        </p:nvSpPr>
        <p:spPr/>
        <p:txBody>
          <a:bodyPr/>
          <a:lstStyle/>
          <a:p>
            <a:r>
              <a:rPr lang="da-DK" sz="1200"/>
              <a:t>Evt. tekst i sidefod</a:t>
            </a:r>
            <a:endParaRPr lang="da-DK" sz="1200" dirty="0"/>
          </a:p>
        </p:txBody>
      </p:sp>
      <p:sp>
        <p:nvSpPr>
          <p:cNvPr id="11" name="Pladsholder til slidenummer 10">
            <a:extLst>
              <a:ext uri="{FF2B5EF4-FFF2-40B4-BE49-F238E27FC236}">
                <a16:creationId xmlns:a16="http://schemas.microsoft.com/office/drawing/2014/main" id="{F924AE12-CE6A-437D-897C-D804FD540C92}"/>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17234514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Grå Indholdsside / billeder x 2">
    <p:spTree>
      <p:nvGrpSpPr>
        <p:cNvPr id="1" name=""/>
        <p:cNvGrpSpPr/>
        <p:nvPr/>
      </p:nvGrpSpPr>
      <p:grpSpPr>
        <a:xfrm>
          <a:off x="0" y="0"/>
          <a:ext cx="0" cy="0"/>
          <a:chOff x="0" y="0"/>
          <a:chExt cx="0" cy="0"/>
        </a:xfrm>
      </p:grpSpPr>
      <p:pic>
        <p:nvPicPr>
          <p:cNvPr id="6" name="Picture 5"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13" name="Picture Placeholder 2"/>
          <p:cNvSpPr>
            <a:spLocks noGrp="1"/>
          </p:cNvSpPr>
          <p:nvPr>
            <p:ph type="pic" sz="quarter" idx="17"/>
          </p:nvPr>
        </p:nvSpPr>
        <p:spPr>
          <a:xfrm>
            <a:off x="6288000" y="1632000"/>
            <a:ext cx="5424000" cy="4560000"/>
          </a:xfrm>
          <a:prstGeom prst="rect">
            <a:avLst/>
          </a:prstGeom>
        </p:spPr>
        <p:txBody>
          <a:bodyPr vert="horz">
            <a:normAutofit/>
          </a:bodyPr>
          <a:lstStyle>
            <a:lvl1pPr marL="0" indent="0" algn="ctr">
              <a:buNone/>
              <a:defRPr sz="2000">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14" name="Picture Placeholder 2"/>
          <p:cNvSpPr>
            <a:spLocks noGrp="1"/>
          </p:cNvSpPr>
          <p:nvPr>
            <p:ph type="pic" sz="quarter" idx="20"/>
          </p:nvPr>
        </p:nvSpPr>
        <p:spPr>
          <a:xfrm>
            <a:off x="672000" y="1632000"/>
            <a:ext cx="5424000" cy="4560000"/>
          </a:xfrm>
          <a:prstGeom prst="rect">
            <a:avLst/>
          </a:prstGeom>
        </p:spPr>
        <p:txBody>
          <a:bodyPr vert="horz">
            <a:normAutofit/>
          </a:bodyPr>
          <a:lstStyle>
            <a:lvl1pPr marL="0" indent="0" algn="ctr">
              <a:buNone/>
              <a:defRPr sz="2000">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7" name="Titel 1">
            <a:extLst>
              <a:ext uri="{FF2B5EF4-FFF2-40B4-BE49-F238E27FC236}">
                <a16:creationId xmlns:a16="http://schemas.microsoft.com/office/drawing/2014/main" id="{C2ED46CC-6242-47F1-97A1-6AB8283F775C}"/>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5" name="Pladsholder til dato 4">
            <a:extLst>
              <a:ext uri="{FF2B5EF4-FFF2-40B4-BE49-F238E27FC236}">
                <a16:creationId xmlns:a16="http://schemas.microsoft.com/office/drawing/2014/main" id="{FF0A1862-32B4-4179-864E-265E8E7A2A5B}"/>
              </a:ext>
            </a:extLst>
          </p:cNvPr>
          <p:cNvSpPr>
            <a:spLocks noGrp="1"/>
          </p:cNvSpPr>
          <p:nvPr>
            <p:ph type="dt" sz="half" idx="21"/>
          </p:nvPr>
        </p:nvSpPr>
        <p:spPr/>
        <p:txBody>
          <a:bodyPr/>
          <a:lstStyle/>
          <a:p>
            <a:fld id="{49F94A79-87E3-4283-B2C1-E2974C7F7C6F}" type="datetime1">
              <a:rPr lang="da-DK" smtClean="0"/>
              <a:t>01-11-2022</a:t>
            </a:fld>
            <a:endParaRPr lang="da-DK" sz="1200" dirty="0"/>
          </a:p>
        </p:txBody>
      </p:sp>
      <p:sp>
        <p:nvSpPr>
          <p:cNvPr id="8" name="Pladsholder til sidefod 7">
            <a:extLst>
              <a:ext uri="{FF2B5EF4-FFF2-40B4-BE49-F238E27FC236}">
                <a16:creationId xmlns:a16="http://schemas.microsoft.com/office/drawing/2014/main" id="{C88F5E2C-E745-401D-AAC3-F11018C956A0}"/>
              </a:ext>
            </a:extLst>
          </p:cNvPr>
          <p:cNvSpPr>
            <a:spLocks noGrp="1"/>
          </p:cNvSpPr>
          <p:nvPr>
            <p:ph type="ftr" sz="quarter" idx="22"/>
          </p:nvPr>
        </p:nvSpPr>
        <p:spPr/>
        <p:txBody>
          <a:bodyPr/>
          <a:lstStyle/>
          <a:p>
            <a:r>
              <a:rPr lang="da-DK" sz="1200"/>
              <a:t>Evt. tekst i sidefod</a:t>
            </a:r>
            <a:endParaRPr lang="da-DK" sz="1200" dirty="0"/>
          </a:p>
        </p:txBody>
      </p:sp>
      <p:sp>
        <p:nvSpPr>
          <p:cNvPr id="9" name="Pladsholder til slidenummer 8">
            <a:extLst>
              <a:ext uri="{FF2B5EF4-FFF2-40B4-BE49-F238E27FC236}">
                <a16:creationId xmlns:a16="http://schemas.microsoft.com/office/drawing/2014/main" id="{358F6D0E-78C8-41CB-BC49-CE2D421686A7}"/>
              </a:ext>
            </a:extLst>
          </p:cNvPr>
          <p:cNvSpPr>
            <a:spLocks noGrp="1"/>
          </p:cNvSpPr>
          <p:nvPr>
            <p:ph type="sldNum" sz="quarter" idx="23"/>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278099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Grå Indholdsside / Overskrift + stort billede">
    <p:spTree>
      <p:nvGrpSpPr>
        <p:cNvPr id="1" name=""/>
        <p:cNvGrpSpPr/>
        <p:nvPr/>
      </p:nvGrpSpPr>
      <p:grpSpPr>
        <a:xfrm>
          <a:off x="0" y="0"/>
          <a:ext cx="0" cy="0"/>
          <a:chOff x="0" y="0"/>
          <a:chExt cx="0" cy="0"/>
        </a:xfrm>
      </p:grpSpPr>
      <p:pic>
        <p:nvPicPr>
          <p:cNvPr id="4" name="Picture 3"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6" name="Picture Placeholder 2"/>
          <p:cNvSpPr>
            <a:spLocks noGrp="1"/>
          </p:cNvSpPr>
          <p:nvPr>
            <p:ph type="pic" sz="quarter" idx="20"/>
          </p:nvPr>
        </p:nvSpPr>
        <p:spPr>
          <a:xfrm>
            <a:off x="672000" y="1632000"/>
            <a:ext cx="11040000" cy="4560000"/>
          </a:xfrm>
          <a:prstGeom prst="rect">
            <a:avLst/>
          </a:prstGeom>
        </p:spPr>
        <p:txBody>
          <a:bodyPr vert="horz"/>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5" name="Titel 1">
            <a:extLst>
              <a:ext uri="{FF2B5EF4-FFF2-40B4-BE49-F238E27FC236}">
                <a16:creationId xmlns:a16="http://schemas.microsoft.com/office/drawing/2014/main" id="{74E4B35E-A97B-4A40-BA82-A9B1338AEEEB}"/>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8" name="Pladsholder til dato 7">
            <a:extLst>
              <a:ext uri="{FF2B5EF4-FFF2-40B4-BE49-F238E27FC236}">
                <a16:creationId xmlns:a16="http://schemas.microsoft.com/office/drawing/2014/main" id="{5E568026-6B4F-435F-9D8A-F9CFF65881D2}"/>
              </a:ext>
            </a:extLst>
          </p:cNvPr>
          <p:cNvSpPr>
            <a:spLocks noGrp="1"/>
          </p:cNvSpPr>
          <p:nvPr>
            <p:ph type="dt" sz="half" idx="21"/>
          </p:nvPr>
        </p:nvSpPr>
        <p:spPr/>
        <p:txBody>
          <a:bodyPr/>
          <a:lstStyle/>
          <a:p>
            <a:fld id="{D328EFA4-5A28-4191-9430-53E296EFE398}" type="datetime1">
              <a:rPr lang="da-DK" smtClean="0"/>
              <a:t>01-11-2022</a:t>
            </a:fld>
            <a:endParaRPr lang="da-DK" sz="1200" dirty="0"/>
          </a:p>
        </p:txBody>
      </p:sp>
      <p:sp>
        <p:nvSpPr>
          <p:cNvPr id="9" name="Pladsholder til sidefod 8">
            <a:extLst>
              <a:ext uri="{FF2B5EF4-FFF2-40B4-BE49-F238E27FC236}">
                <a16:creationId xmlns:a16="http://schemas.microsoft.com/office/drawing/2014/main" id="{FAE32597-1E67-4B1F-AD41-19A1E574225B}"/>
              </a:ext>
            </a:extLst>
          </p:cNvPr>
          <p:cNvSpPr>
            <a:spLocks noGrp="1"/>
          </p:cNvSpPr>
          <p:nvPr>
            <p:ph type="ftr" sz="quarter" idx="22"/>
          </p:nvPr>
        </p:nvSpPr>
        <p:spPr/>
        <p:txBody>
          <a:bodyPr/>
          <a:lstStyle/>
          <a:p>
            <a:r>
              <a:rPr lang="da-DK" sz="1200"/>
              <a:t>Evt. tekst i sidefod</a:t>
            </a:r>
            <a:endParaRPr lang="da-DK" sz="1200" dirty="0"/>
          </a:p>
        </p:txBody>
      </p:sp>
      <p:sp>
        <p:nvSpPr>
          <p:cNvPr id="10" name="Pladsholder til slidenummer 9">
            <a:extLst>
              <a:ext uri="{FF2B5EF4-FFF2-40B4-BE49-F238E27FC236}">
                <a16:creationId xmlns:a16="http://schemas.microsoft.com/office/drawing/2014/main" id="{7DAB316A-3B4E-4083-8E40-848B9DDF3281}"/>
              </a:ext>
            </a:extLst>
          </p:cNvPr>
          <p:cNvSpPr>
            <a:spLocks noGrp="1"/>
          </p:cNvSpPr>
          <p:nvPr>
            <p:ph type="sldNum" sz="quarter" idx="23"/>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28335930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Grå Indholdsside / Bullits">
    <p:spTree>
      <p:nvGrpSpPr>
        <p:cNvPr id="1" name=""/>
        <p:cNvGrpSpPr/>
        <p:nvPr/>
      </p:nvGrpSpPr>
      <p:grpSpPr>
        <a:xfrm>
          <a:off x="0" y="0"/>
          <a:ext cx="0" cy="0"/>
          <a:chOff x="0" y="0"/>
          <a:chExt cx="0" cy="0"/>
        </a:xfrm>
      </p:grpSpPr>
      <p:pic>
        <p:nvPicPr>
          <p:cNvPr id="7" name="Picture 6"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2" name="Rectangle 12">
            <a:extLst>
              <a:ext uri="{FF2B5EF4-FFF2-40B4-BE49-F238E27FC236}">
                <a16:creationId xmlns:a16="http://schemas.microsoft.com/office/drawing/2014/main" id="{E8518895-F195-4AC2-B61E-13DDACADC3C1}"/>
              </a:ext>
            </a:extLst>
          </p:cNvPr>
          <p:cNvSpPr/>
          <p:nvPr userDrawn="1"/>
        </p:nvSpPr>
        <p:spPr>
          <a:xfrm>
            <a:off x="672000" y="1488000"/>
            <a:ext cx="480000" cy="48000"/>
          </a:xfrm>
          <a:prstGeom prst="rect">
            <a:avLst/>
          </a:prstGeom>
          <a:solidFill>
            <a:srgbClr val="0778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0" name="Titel 1">
            <a:extLst>
              <a:ext uri="{FF2B5EF4-FFF2-40B4-BE49-F238E27FC236}">
                <a16:creationId xmlns:a16="http://schemas.microsoft.com/office/drawing/2014/main" id="{51B2DF4E-C8EC-445A-BB1C-DDF26251F1C7}"/>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8" name="Pladsholder til dato 7">
            <a:extLst>
              <a:ext uri="{FF2B5EF4-FFF2-40B4-BE49-F238E27FC236}">
                <a16:creationId xmlns:a16="http://schemas.microsoft.com/office/drawing/2014/main" id="{A6D366AB-66C7-4DF5-8905-1609976221D6}"/>
              </a:ext>
            </a:extLst>
          </p:cNvPr>
          <p:cNvSpPr>
            <a:spLocks noGrp="1"/>
          </p:cNvSpPr>
          <p:nvPr>
            <p:ph type="dt" sz="half" idx="18"/>
          </p:nvPr>
        </p:nvSpPr>
        <p:spPr/>
        <p:txBody>
          <a:bodyPr/>
          <a:lstStyle/>
          <a:p>
            <a:fld id="{2C25F143-B815-427D-BE27-5E0C46D44660}" type="datetime1">
              <a:rPr lang="da-DK" smtClean="0"/>
              <a:t>01-11-2022</a:t>
            </a:fld>
            <a:endParaRPr lang="da-DK" sz="1200" dirty="0"/>
          </a:p>
        </p:txBody>
      </p:sp>
      <p:sp>
        <p:nvSpPr>
          <p:cNvPr id="9" name="Pladsholder til sidefod 8">
            <a:extLst>
              <a:ext uri="{FF2B5EF4-FFF2-40B4-BE49-F238E27FC236}">
                <a16:creationId xmlns:a16="http://schemas.microsoft.com/office/drawing/2014/main" id="{C9F2AF64-6D07-4171-9FC4-5FED0087F92D}"/>
              </a:ext>
            </a:extLst>
          </p:cNvPr>
          <p:cNvSpPr>
            <a:spLocks noGrp="1"/>
          </p:cNvSpPr>
          <p:nvPr>
            <p:ph type="ftr" sz="quarter" idx="19"/>
          </p:nvPr>
        </p:nvSpPr>
        <p:spPr/>
        <p:txBody>
          <a:bodyPr/>
          <a:lstStyle/>
          <a:p>
            <a:r>
              <a:rPr lang="da-DK" sz="1200"/>
              <a:t>Evt. tekst i sidefod</a:t>
            </a:r>
            <a:endParaRPr lang="da-DK" sz="1200" dirty="0"/>
          </a:p>
        </p:txBody>
      </p:sp>
      <p:sp>
        <p:nvSpPr>
          <p:cNvPr id="11" name="Pladsholder til slidenummer 10">
            <a:extLst>
              <a:ext uri="{FF2B5EF4-FFF2-40B4-BE49-F238E27FC236}">
                <a16:creationId xmlns:a16="http://schemas.microsoft.com/office/drawing/2014/main" id="{A3B8FA74-A05D-4D4A-ACB3-8B5348A81D58}"/>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
        <p:nvSpPr>
          <p:cNvPr id="13" name="Pladsholder til indhold 12">
            <a:extLst>
              <a:ext uri="{FF2B5EF4-FFF2-40B4-BE49-F238E27FC236}">
                <a16:creationId xmlns:a16="http://schemas.microsoft.com/office/drawing/2014/main" id="{8DD8F9B6-68EE-4D99-B7B8-4AEDA2C99FDD}"/>
              </a:ext>
            </a:extLst>
          </p:cNvPr>
          <p:cNvSpPr>
            <a:spLocks noGrp="1"/>
          </p:cNvSpPr>
          <p:nvPr>
            <p:ph sz="quarter" idx="21"/>
          </p:nvPr>
        </p:nvSpPr>
        <p:spPr>
          <a:xfrm>
            <a:off x="672000" y="1583999"/>
            <a:ext cx="11040000" cy="4560000"/>
          </a:xfrm>
        </p:spPr>
        <p:txBody>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Tree>
    <p:extLst>
      <p:ext uri="{BB962C8B-B14F-4D97-AF65-F5344CB8AC3E}">
        <p14:creationId xmlns:p14="http://schemas.microsoft.com/office/powerpoint/2010/main" val="18394697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Indholdsside / Stort billede">
    <p:spTree>
      <p:nvGrpSpPr>
        <p:cNvPr id="1" name=""/>
        <p:cNvGrpSpPr/>
        <p:nvPr/>
      </p:nvGrpSpPr>
      <p:grpSpPr>
        <a:xfrm>
          <a:off x="0" y="0"/>
          <a:ext cx="0" cy="0"/>
          <a:chOff x="0" y="0"/>
          <a:chExt cx="0" cy="0"/>
        </a:xfrm>
      </p:grpSpPr>
      <p:sp>
        <p:nvSpPr>
          <p:cNvPr id="9" name="Content Placeholder 30"/>
          <p:cNvSpPr>
            <a:spLocks noGrp="1"/>
          </p:cNvSpPr>
          <p:nvPr>
            <p:ph sz="quarter" idx="16" hasCustomPrompt="1"/>
          </p:nvPr>
        </p:nvSpPr>
        <p:spPr>
          <a:xfrm>
            <a:off x="573263" y="1046943"/>
            <a:ext cx="7252357" cy="611520"/>
          </a:xfrm>
          <a:prstGeom prst="rect">
            <a:avLst/>
          </a:prstGeom>
        </p:spPr>
        <p:txBody>
          <a:bodyPr vert="horz" anchor="b" anchorCtr="0"/>
          <a:lstStyle>
            <a:lvl1pPr marL="0" indent="0">
              <a:lnSpc>
                <a:spcPct val="80000"/>
              </a:lnSpc>
              <a:buNone/>
              <a:defRPr sz="3733" b="1" baseline="0">
                <a:solidFill>
                  <a:schemeClr val="tx1">
                    <a:lumMod val="85000"/>
                    <a:lumOff val="15000"/>
                  </a:schemeClr>
                </a:solidFill>
                <a:latin typeface="Helvetica"/>
                <a:cs typeface="Helvetica"/>
              </a:defRPr>
            </a:lvl1pPr>
            <a:lvl2pPr marL="609585" indent="0">
              <a:buNone/>
              <a:defRPr sz="4000" b="1">
                <a:solidFill>
                  <a:schemeClr val="bg1"/>
                </a:solidFill>
                <a:latin typeface="Helvetica"/>
                <a:cs typeface="Helvetica"/>
              </a:defRPr>
            </a:lvl2pPr>
            <a:lvl3pPr marL="1219170" indent="0">
              <a:buNone/>
              <a:defRPr sz="4000" b="1">
                <a:solidFill>
                  <a:schemeClr val="bg1"/>
                </a:solidFill>
                <a:latin typeface="Helvetica"/>
                <a:cs typeface="Helvetica"/>
              </a:defRPr>
            </a:lvl3pPr>
            <a:lvl4pPr marL="1828754" indent="0">
              <a:buNone/>
              <a:defRPr sz="4000" b="1">
                <a:solidFill>
                  <a:schemeClr val="bg1"/>
                </a:solidFill>
                <a:latin typeface="Helvetica"/>
                <a:cs typeface="Helvetica"/>
              </a:defRPr>
            </a:lvl4pPr>
            <a:lvl5pPr marL="2438339" indent="0">
              <a:buNone/>
              <a:defRPr sz="4000" b="1">
                <a:solidFill>
                  <a:schemeClr val="bg1"/>
                </a:solidFill>
                <a:latin typeface="Helvetica"/>
                <a:cs typeface="Helvetica"/>
              </a:defRPr>
            </a:lvl5pPr>
          </a:lstStyle>
          <a:p>
            <a:r>
              <a:rPr lang="da-DK" dirty="0"/>
              <a:t>Klik for at redigere overskrift</a:t>
            </a:r>
            <a:endParaRPr lang="da-DK" dirty="0">
              <a:solidFill>
                <a:srgbClr val="56AB45"/>
              </a:solidFill>
            </a:endParaRPr>
          </a:p>
        </p:txBody>
      </p:sp>
      <p:sp>
        <p:nvSpPr>
          <p:cNvPr id="8" name="Picture Placeholder 2"/>
          <p:cNvSpPr>
            <a:spLocks noGrp="1"/>
          </p:cNvSpPr>
          <p:nvPr>
            <p:ph type="pic" sz="quarter" idx="17"/>
          </p:nvPr>
        </p:nvSpPr>
        <p:spPr>
          <a:xfrm>
            <a:off x="6625168" y="461435"/>
            <a:ext cx="5566833" cy="6407149"/>
          </a:xfrm>
          <a:custGeom>
            <a:avLst/>
            <a:gdLst>
              <a:gd name="connsiteX0" fmla="*/ 0 w 3190875"/>
              <a:gd name="connsiteY0" fmla="*/ 0 h 4805362"/>
              <a:gd name="connsiteX1" fmla="*/ 3190875 w 3190875"/>
              <a:gd name="connsiteY1" fmla="*/ 0 h 4805362"/>
              <a:gd name="connsiteX2" fmla="*/ 3190875 w 3190875"/>
              <a:gd name="connsiteY2" fmla="*/ 4805362 h 4805362"/>
              <a:gd name="connsiteX3" fmla="*/ 0 w 3190875"/>
              <a:gd name="connsiteY3" fmla="*/ 4805362 h 4805362"/>
              <a:gd name="connsiteX4" fmla="*/ 0 w 3190875"/>
              <a:gd name="connsiteY4" fmla="*/ 0 h 4805362"/>
              <a:gd name="connsiteX0" fmla="*/ 984250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984250 w 4175125"/>
              <a:gd name="connsiteY4" fmla="*/ 0 h 4805362"/>
              <a:gd name="connsiteX0" fmla="*/ 1135062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1135062 w 4175125"/>
              <a:gd name="connsiteY4" fmla="*/ 0 h 4805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5125" h="4805362">
                <a:moveTo>
                  <a:pt x="1135062" y="0"/>
                </a:moveTo>
                <a:lnTo>
                  <a:pt x="4175125" y="0"/>
                </a:lnTo>
                <a:lnTo>
                  <a:pt x="4175125" y="4805362"/>
                </a:lnTo>
                <a:lnTo>
                  <a:pt x="0" y="4805362"/>
                </a:lnTo>
                <a:lnTo>
                  <a:pt x="1135062" y="0"/>
                </a:lnTo>
                <a:close/>
              </a:path>
            </a:pathLst>
          </a:custGeom>
        </p:spPr>
        <p:txBody>
          <a:bodyPr vert="horz"/>
          <a:lstStyle>
            <a:lvl1pPr marL="0" indent="0" algn="ctr">
              <a:buNone/>
              <a:defRPr sz="1600"/>
            </a:lvl1pPr>
          </a:lstStyle>
          <a:p>
            <a:endParaRPr lang="da-DK" dirty="0"/>
          </a:p>
        </p:txBody>
      </p:sp>
      <p:sp>
        <p:nvSpPr>
          <p:cNvPr id="5" name="Rectangle 4"/>
          <p:cNvSpPr/>
          <p:nvPr userDrawn="1"/>
        </p:nvSpPr>
        <p:spPr>
          <a:xfrm>
            <a:off x="727347" y="1723124"/>
            <a:ext cx="480000" cy="48000"/>
          </a:xfrm>
          <a:prstGeom prst="rect">
            <a:avLst/>
          </a:prstGeom>
          <a:solidFill>
            <a:srgbClr val="56AB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7" name="Content Placeholder 2"/>
          <p:cNvSpPr>
            <a:spLocks noGrp="1"/>
          </p:cNvSpPr>
          <p:nvPr>
            <p:ph idx="20"/>
          </p:nvPr>
        </p:nvSpPr>
        <p:spPr>
          <a:xfrm>
            <a:off x="574875" y="1840233"/>
            <a:ext cx="7117653" cy="4656665"/>
          </a:xfrm>
          <a:prstGeom prst="rect">
            <a:avLst/>
          </a:prstGeom>
        </p:spPr>
        <p:txBody>
          <a:bodyPr>
            <a:normAutofit/>
          </a:bodyPr>
          <a:lstStyle>
            <a:lvl1pPr>
              <a:defRPr sz="2400">
                <a:latin typeface="Helvetica"/>
                <a:cs typeface="Helvetica"/>
              </a:defRPr>
            </a:lvl1pPr>
            <a:lvl2pPr>
              <a:defRPr sz="2133">
                <a:latin typeface="Helvetica"/>
                <a:cs typeface="Helvetica"/>
              </a:defRPr>
            </a:lvl2pPr>
            <a:lvl3pPr>
              <a:defRPr sz="1867">
                <a:latin typeface="Helvetica"/>
                <a:cs typeface="Helvetica"/>
              </a:defRPr>
            </a:lvl3pPr>
            <a:lvl4pPr>
              <a:defRPr sz="1600">
                <a:latin typeface="Helvetica"/>
                <a:cs typeface="Helvetica"/>
              </a:defRPr>
            </a:lvl4pPr>
            <a:lvl5pPr>
              <a:defRPr sz="1600">
                <a:latin typeface="Helvetica"/>
                <a:cs typeface="Helvetica"/>
              </a:defRPr>
            </a:lvl5pPr>
            <a:lvl6pPr>
              <a:defRPr sz="1467">
                <a:latin typeface="Helvetica"/>
                <a:cs typeface="Helvetica"/>
              </a:defRPr>
            </a:lvl6pPr>
          </a:lstStyle>
          <a:p>
            <a:pPr lvl="0"/>
            <a:r>
              <a:rPr lang="da-DK" dirty="0" err="1"/>
              <a:t>Click</a:t>
            </a:r>
            <a:r>
              <a:rPr lang="da-DK" dirty="0"/>
              <a:t> to </a:t>
            </a:r>
            <a:r>
              <a:rPr lang="da-DK" dirty="0" err="1"/>
              <a:t>edit</a:t>
            </a:r>
            <a:r>
              <a:rPr lang="da-DK" dirty="0"/>
              <a:t> Master </a:t>
            </a:r>
            <a:r>
              <a:rPr lang="da-DK" dirty="0" err="1"/>
              <a:t>text</a:t>
            </a:r>
            <a:r>
              <a:rPr lang="da-DK" dirty="0"/>
              <a:t> </a:t>
            </a:r>
            <a:r>
              <a:rPr lang="da-DK" dirty="0" err="1"/>
              <a:t>styles</a:t>
            </a:r>
            <a:endParaRPr lang="da-DK" dirty="0"/>
          </a:p>
          <a:p>
            <a:pPr lvl="1"/>
            <a:r>
              <a:rPr lang="da-DK" dirty="0"/>
              <a:t>Second </a:t>
            </a:r>
            <a:r>
              <a:rPr lang="da-DK" dirty="0" err="1"/>
              <a:t>level</a:t>
            </a:r>
            <a:endParaRPr lang="da-DK" dirty="0"/>
          </a:p>
          <a:p>
            <a:pPr lvl="2"/>
            <a:r>
              <a:rPr lang="da-DK" dirty="0"/>
              <a:t>Third </a:t>
            </a:r>
            <a:r>
              <a:rPr lang="da-DK" dirty="0" err="1"/>
              <a:t>level</a:t>
            </a:r>
            <a:endParaRPr lang="da-DK" dirty="0"/>
          </a:p>
          <a:p>
            <a:pPr lvl="3"/>
            <a:r>
              <a:rPr lang="da-DK" dirty="0" err="1"/>
              <a:t>Fourth</a:t>
            </a:r>
            <a:r>
              <a:rPr lang="da-DK" dirty="0"/>
              <a:t> </a:t>
            </a:r>
            <a:r>
              <a:rPr lang="da-DK" dirty="0" err="1"/>
              <a:t>level</a:t>
            </a:r>
            <a:endParaRPr lang="da-DK" dirty="0"/>
          </a:p>
          <a:p>
            <a:pPr lvl="4"/>
            <a:r>
              <a:rPr lang="da-DK" dirty="0"/>
              <a:t>Fifth level</a:t>
            </a:r>
          </a:p>
          <a:p>
            <a:pPr lvl="5"/>
            <a:r>
              <a:rPr lang="da-DK" dirty="0" err="1"/>
              <a:t>Sixt</a:t>
            </a:r>
            <a:r>
              <a:rPr lang="da-DK" dirty="0"/>
              <a:t> level</a:t>
            </a:r>
          </a:p>
        </p:txBody>
      </p:sp>
    </p:spTree>
    <p:extLst>
      <p:ext uri="{BB962C8B-B14F-4D97-AF65-F5344CB8AC3E}">
        <p14:creationId xmlns:p14="http://schemas.microsoft.com/office/powerpoint/2010/main" val="14180777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Indholdsside / Lille billede">
    <p:spTree>
      <p:nvGrpSpPr>
        <p:cNvPr id="1" name=""/>
        <p:cNvGrpSpPr/>
        <p:nvPr/>
      </p:nvGrpSpPr>
      <p:grpSpPr>
        <a:xfrm>
          <a:off x="0" y="0"/>
          <a:ext cx="0" cy="0"/>
          <a:chOff x="0" y="0"/>
          <a:chExt cx="0" cy="0"/>
        </a:xfrm>
      </p:grpSpPr>
      <p:sp>
        <p:nvSpPr>
          <p:cNvPr id="8" name="Picture Placeholder 2"/>
          <p:cNvSpPr>
            <a:spLocks noGrp="1"/>
          </p:cNvSpPr>
          <p:nvPr>
            <p:ph type="pic" sz="quarter" idx="17"/>
          </p:nvPr>
        </p:nvSpPr>
        <p:spPr>
          <a:xfrm>
            <a:off x="8487836" y="461435"/>
            <a:ext cx="5566833" cy="6407149"/>
          </a:xfrm>
          <a:custGeom>
            <a:avLst/>
            <a:gdLst>
              <a:gd name="connsiteX0" fmla="*/ 0 w 3190875"/>
              <a:gd name="connsiteY0" fmla="*/ 0 h 4805362"/>
              <a:gd name="connsiteX1" fmla="*/ 3190875 w 3190875"/>
              <a:gd name="connsiteY1" fmla="*/ 0 h 4805362"/>
              <a:gd name="connsiteX2" fmla="*/ 3190875 w 3190875"/>
              <a:gd name="connsiteY2" fmla="*/ 4805362 h 4805362"/>
              <a:gd name="connsiteX3" fmla="*/ 0 w 3190875"/>
              <a:gd name="connsiteY3" fmla="*/ 4805362 h 4805362"/>
              <a:gd name="connsiteX4" fmla="*/ 0 w 3190875"/>
              <a:gd name="connsiteY4" fmla="*/ 0 h 4805362"/>
              <a:gd name="connsiteX0" fmla="*/ 984250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984250 w 4175125"/>
              <a:gd name="connsiteY4" fmla="*/ 0 h 4805362"/>
              <a:gd name="connsiteX0" fmla="*/ 1135062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1135062 w 4175125"/>
              <a:gd name="connsiteY4" fmla="*/ 0 h 4805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5125" h="4805362">
                <a:moveTo>
                  <a:pt x="1135062" y="0"/>
                </a:moveTo>
                <a:lnTo>
                  <a:pt x="4175125" y="0"/>
                </a:lnTo>
                <a:lnTo>
                  <a:pt x="4175125" y="4805362"/>
                </a:lnTo>
                <a:lnTo>
                  <a:pt x="0" y="4805362"/>
                </a:lnTo>
                <a:lnTo>
                  <a:pt x="1135062" y="0"/>
                </a:lnTo>
                <a:close/>
              </a:path>
            </a:pathLst>
          </a:custGeom>
        </p:spPr>
        <p:txBody>
          <a:bodyPr vert="horz"/>
          <a:lstStyle>
            <a:lvl1pPr marL="0" indent="0" algn="ctr">
              <a:buNone/>
              <a:defRPr sz="1600"/>
            </a:lvl1pPr>
          </a:lstStyle>
          <a:p>
            <a:endParaRPr lang="da-DK" dirty="0"/>
          </a:p>
        </p:txBody>
      </p:sp>
      <p:sp>
        <p:nvSpPr>
          <p:cNvPr id="6" name="Content Placeholder 30"/>
          <p:cNvSpPr>
            <a:spLocks noGrp="1"/>
          </p:cNvSpPr>
          <p:nvPr>
            <p:ph sz="quarter" idx="16" hasCustomPrompt="1"/>
          </p:nvPr>
        </p:nvSpPr>
        <p:spPr>
          <a:xfrm>
            <a:off x="573263" y="1046943"/>
            <a:ext cx="8875488" cy="611520"/>
          </a:xfrm>
          <a:prstGeom prst="rect">
            <a:avLst/>
          </a:prstGeom>
        </p:spPr>
        <p:txBody>
          <a:bodyPr vert="horz" anchor="b" anchorCtr="0"/>
          <a:lstStyle>
            <a:lvl1pPr marL="0" indent="0">
              <a:lnSpc>
                <a:spcPct val="80000"/>
              </a:lnSpc>
              <a:buNone/>
              <a:defRPr sz="3733" b="1" baseline="0">
                <a:solidFill>
                  <a:schemeClr val="tx1">
                    <a:lumMod val="85000"/>
                    <a:lumOff val="15000"/>
                  </a:schemeClr>
                </a:solidFill>
                <a:latin typeface="Helvetica"/>
                <a:cs typeface="Helvetica"/>
              </a:defRPr>
            </a:lvl1pPr>
            <a:lvl2pPr marL="609585" indent="0">
              <a:buNone/>
              <a:defRPr sz="4000" b="1">
                <a:solidFill>
                  <a:schemeClr val="bg1"/>
                </a:solidFill>
                <a:latin typeface="Helvetica"/>
                <a:cs typeface="Helvetica"/>
              </a:defRPr>
            </a:lvl2pPr>
            <a:lvl3pPr marL="1219170" indent="0">
              <a:buNone/>
              <a:defRPr sz="4000" b="1">
                <a:solidFill>
                  <a:schemeClr val="bg1"/>
                </a:solidFill>
                <a:latin typeface="Helvetica"/>
                <a:cs typeface="Helvetica"/>
              </a:defRPr>
            </a:lvl3pPr>
            <a:lvl4pPr marL="1828754" indent="0">
              <a:buNone/>
              <a:defRPr sz="4000" b="1">
                <a:solidFill>
                  <a:schemeClr val="bg1"/>
                </a:solidFill>
                <a:latin typeface="Helvetica"/>
                <a:cs typeface="Helvetica"/>
              </a:defRPr>
            </a:lvl4pPr>
            <a:lvl5pPr marL="2438339" indent="0">
              <a:buNone/>
              <a:defRPr sz="4000" b="1">
                <a:solidFill>
                  <a:schemeClr val="bg1"/>
                </a:solidFill>
                <a:latin typeface="Helvetica"/>
                <a:cs typeface="Helvetica"/>
              </a:defRPr>
            </a:lvl5pPr>
          </a:lstStyle>
          <a:p>
            <a:r>
              <a:rPr lang="da-DK" dirty="0"/>
              <a:t>Klik for at redigere overskrift</a:t>
            </a:r>
            <a:endParaRPr lang="da-DK" dirty="0">
              <a:solidFill>
                <a:srgbClr val="56AB45"/>
              </a:solidFill>
            </a:endParaRPr>
          </a:p>
        </p:txBody>
      </p:sp>
      <p:sp>
        <p:nvSpPr>
          <p:cNvPr id="5" name="Rectangle 4"/>
          <p:cNvSpPr/>
          <p:nvPr userDrawn="1"/>
        </p:nvSpPr>
        <p:spPr>
          <a:xfrm>
            <a:off x="727347" y="1723124"/>
            <a:ext cx="480000" cy="48000"/>
          </a:xfrm>
          <a:prstGeom prst="rect">
            <a:avLst/>
          </a:prstGeom>
          <a:solidFill>
            <a:srgbClr val="56AB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7" name="Content Placeholder 2"/>
          <p:cNvSpPr>
            <a:spLocks noGrp="1"/>
          </p:cNvSpPr>
          <p:nvPr>
            <p:ph idx="20"/>
          </p:nvPr>
        </p:nvSpPr>
        <p:spPr>
          <a:xfrm>
            <a:off x="574876" y="1840233"/>
            <a:ext cx="8606529" cy="4656665"/>
          </a:xfrm>
          <a:prstGeom prst="rect">
            <a:avLst/>
          </a:prstGeom>
        </p:spPr>
        <p:txBody>
          <a:bodyPr>
            <a:normAutofit/>
          </a:bodyPr>
          <a:lstStyle>
            <a:lvl1pPr>
              <a:defRPr sz="2400">
                <a:latin typeface="Helvetica"/>
                <a:cs typeface="Helvetica"/>
              </a:defRPr>
            </a:lvl1pPr>
            <a:lvl2pPr>
              <a:defRPr sz="2133">
                <a:latin typeface="Helvetica"/>
                <a:cs typeface="Helvetica"/>
              </a:defRPr>
            </a:lvl2pPr>
            <a:lvl3pPr>
              <a:defRPr sz="1867">
                <a:latin typeface="Helvetica"/>
                <a:cs typeface="Helvetica"/>
              </a:defRPr>
            </a:lvl3pPr>
            <a:lvl4pPr>
              <a:defRPr sz="1600">
                <a:latin typeface="Helvetica"/>
                <a:cs typeface="Helvetica"/>
              </a:defRPr>
            </a:lvl4pPr>
            <a:lvl5pPr>
              <a:defRPr sz="1600">
                <a:latin typeface="Helvetica"/>
                <a:cs typeface="Helvetica"/>
              </a:defRPr>
            </a:lvl5pPr>
            <a:lvl6pPr>
              <a:defRPr sz="1467">
                <a:latin typeface="Helvetica"/>
                <a:cs typeface="Helvetica"/>
              </a:defRPr>
            </a:lvl6pPr>
          </a:lstStyle>
          <a:p>
            <a:pPr lvl="0"/>
            <a:r>
              <a:rPr lang="da-DK" dirty="0" err="1"/>
              <a:t>Click</a:t>
            </a:r>
            <a:r>
              <a:rPr lang="da-DK" dirty="0"/>
              <a:t> to </a:t>
            </a:r>
            <a:r>
              <a:rPr lang="da-DK" dirty="0" err="1"/>
              <a:t>edit</a:t>
            </a:r>
            <a:r>
              <a:rPr lang="da-DK" dirty="0"/>
              <a:t> Master </a:t>
            </a:r>
            <a:r>
              <a:rPr lang="da-DK" dirty="0" err="1"/>
              <a:t>text</a:t>
            </a:r>
            <a:r>
              <a:rPr lang="da-DK" dirty="0"/>
              <a:t> </a:t>
            </a:r>
            <a:r>
              <a:rPr lang="da-DK" dirty="0" err="1"/>
              <a:t>styles</a:t>
            </a:r>
            <a:endParaRPr lang="da-DK" dirty="0"/>
          </a:p>
          <a:p>
            <a:pPr lvl="1"/>
            <a:r>
              <a:rPr lang="da-DK" dirty="0"/>
              <a:t>Second </a:t>
            </a:r>
            <a:r>
              <a:rPr lang="da-DK" dirty="0" err="1"/>
              <a:t>level</a:t>
            </a:r>
            <a:endParaRPr lang="da-DK" dirty="0"/>
          </a:p>
          <a:p>
            <a:pPr lvl="2"/>
            <a:r>
              <a:rPr lang="da-DK" dirty="0"/>
              <a:t>Third </a:t>
            </a:r>
            <a:r>
              <a:rPr lang="da-DK" dirty="0" err="1"/>
              <a:t>level</a:t>
            </a:r>
            <a:endParaRPr lang="da-DK" dirty="0"/>
          </a:p>
          <a:p>
            <a:pPr lvl="3"/>
            <a:r>
              <a:rPr lang="da-DK" dirty="0" err="1"/>
              <a:t>Fourth</a:t>
            </a:r>
            <a:r>
              <a:rPr lang="da-DK" dirty="0"/>
              <a:t> </a:t>
            </a:r>
            <a:r>
              <a:rPr lang="da-DK" dirty="0" err="1"/>
              <a:t>level</a:t>
            </a:r>
            <a:endParaRPr lang="da-DK" dirty="0"/>
          </a:p>
          <a:p>
            <a:pPr lvl="4"/>
            <a:r>
              <a:rPr lang="da-DK" dirty="0"/>
              <a:t>Fifth level</a:t>
            </a:r>
          </a:p>
          <a:p>
            <a:pPr lvl="5"/>
            <a:r>
              <a:rPr lang="da-DK" dirty="0" err="1"/>
              <a:t>Sixt</a:t>
            </a:r>
            <a:r>
              <a:rPr lang="da-DK" dirty="0"/>
              <a:t> level</a:t>
            </a:r>
          </a:p>
        </p:txBody>
      </p:sp>
    </p:spTree>
    <p:extLst>
      <p:ext uri="{BB962C8B-B14F-4D97-AF65-F5344CB8AC3E}">
        <p14:creationId xmlns:p14="http://schemas.microsoft.com/office/powerpoint/2010/main" val="12367518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Indholdsside / 1 spalte">
    <p:spTree>
      <p:nvGrpSpPr>
        <p:cNvPr id="1" name=""/>
        <p:cNvGrpSpPr/>
        <p:nvPr/>
      </p:nvGrpSpPr>
      <p:grpSpPr>
        <a:xfrm>
          <a:off x="0" y="0"/>
          <a:ext cx="0" cy="0"/>
          <a:chOff x="0" y="0"/>
          <a:chExt cx="0" cy="0"/>
        </a:xfrm>
      </p:grpSpPr>
      <p:sp>
        <p:nvSpPr>
          <p:cNvPr id="4" name="Content Placeholder 30"/>
          <p:cNvSpPr>
            <a:spLocks noGrp="1"/>
          </p:cNvSpPr>
          <p:nvPr>
            <p:ph sz="quarter" idx="16" hasCustomPrompt="1"/>
          </p:nvPr>
        </p:nvSpPr>
        <p:spPr>
          <a:xfrm>
            <a:off x="573263" y="937578"/>
            <a:ext cx="11229272" cy="725252"/>
          </a:xfrm>
          <a:prstGeom prst="rect">
            <a:avLst/>
          </a:prstGeom>
        </p:spPr>
        <p:txBody>
          <a:bodyPr vert="horz" anchor="b" anchorCtr="0"/>
          <a:lstStyle>
            <a:lvl1pPr marL="0" indent="0">
              <a:lnSpc>
                <a:spcPct val="80000"/>
              </a:lnSpc>
              <a:buNone/>
              <a:defRPr sz="3733" b="1" baseline="0">
                <a:solidFill>
                  <a:schemeClr val="tx1">
                    <a:lumMod val="85000"/>
                    <a:lumOff val="15000"/>
                  </a:schemeClr>
                </a:solidFill>
                <a:latin typeface="Helvetica"/>
                <a:cs typeface="Helvetica"/>
              </a:defRPr>
            </a:lvl1pPr>
            <a:lvl2pPr marL="609585" indent="0">
              <a:buNone/>
              <a:defRPr sz="4000" b="1">
                <a:solidFill>
                  <a:schemeClr val="bg1"/>
                </a:solidFill>
                <a:latin typeface="Helvetica"/>
                <a:cs typeface="Helvetica"/>
              </a:defRPr>
            </a:lvl2pPr>
            <a:lvl3pPr marL="1219170" indent="0">
              <a:buNone/>
              <a:defRPr sz="4000" b="1">
                <a:solidFill>
                  <a:schemeClr val="bg1"/>
                </a:solidFill>
                <a:latin typeface="Helvetica"/>
                <a:cs typeface="Helvetica"/>
              </a:defRPr>
            </a:lvl3pPr>
            <a:lvl4pPr marL="1828754" indent="0">
              <a:buNone/>
              <a:defRPr sz="4000" b="1">
                <a:solidFill>
                  <a:schemeClr val="bg1"/>
                </a:solidFill>
                <a:latin typeface="Helvetica"/>
                <a:cs typeface="Helvetica"/>
              </a:defRPr>
            </a:lvl4pPr>
            <a:lvl5pPr marL="2438339" indent="0">
              <a:buNone/>
              <a:defRPr sz="4000" b="1">
                <a:solidFill>
                  <a:schemeClr val="bg1"/>
                </a:solidFill>
                <a:latin typeface="Helvetica"/>
                <a:cs typeface="Helvetica"/>
              </a:defRPr>
            </a:lvl5pPr>
          </a:lstStyle>
          <a:p>
            <a:pPr lvl="0"/>
            <a:r>
              <a:rPr lang="da-DK" dirty="0"/>
              <a:t>Klik for at redigere overskrift  </a:t>
            </a:r>
          </a:p>
        </p:txBody>
      </p:sp>
      <p:sp>
        <p:nvSpPr>
          <p:cNvPr id="5" name="Rectangle 4"/>
          <p:cNvSpPr/>
          <p:nvPr userDrawn="1"/>
        </p:nvSpPr>
        <p:spPr>
          <a:xfrm>
            <a:off x="727347" y="1723124"/>
            <a:ext cx="480000" cy="48000"/>
          </a:xfrm>
          <a:prstGeom prst="rect">
            <a:avLst/>
          </a:prstGeom>
          <a:solidFill>
            <a:srgbClr val="56AB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Content Placeholder 2"/>
          <p:cNvSpPr>
            <a:spLocks noGrp="1"/>
          </p:cNvSpPr>
          <p:nvPr>
            <p:ph idx="20"/>
          </p:nvPr>
        </p:nvSpPr>
        <p:spPr>
          <a:xfrm>
            <a:off x="574875" y="1840233"/>
            <a:ext cx="11227660" cy="4656665"/>
          </a:xfrm>
          <a:prstGeom prst="rect">
            <a:avLst/>
          </a:prstGeom>
        </p:spPr>
        <p:txBody>
          <a:bodyPr>
            <a:normAutofit/>
          </a:bodyPr>
          <a:lstStyle>
            <a:lvl1pPr>
              <a:defRPr sz="2400">
                <a:latin typeface="Helvetica"/>
                <a:cs typeface="Helvetica"/>
              </a:defRPr>
            </a:lvl1pPr>
            <a:lvl2pPr>
              <a:defRPr sz="2133">
                <a:latin typeface="Helvetica"/>
                <a:cs typeface="Helvetica"/>
              </a:defRPr>
            </a:lvl2pPr>
            <a:lvl3pPr>
              <a:defRPr sz="1867">
                <a:latin typeface="Helvetica"/>
                <a:cs typeface="Helvetica"/>
              </a:defRPr>
            </a:lvl3pPr>
            <a:lvl4pPr>
              <a:defRPr sz="1600">
                <a:latin typeface="Helvetica"/>
                <a:cs typeface="Helvetica"/>
              </a:defRPr>
            </a:lvl4pPr>
            <a:lvl5pPr>
              <a:defRPr sz="1600">
                <a:latin typeface="Helvetica"/>
                <a:cs typeface="Helvetica"/>
              </a:defRPr>
            </a:lvl5pPr>
            <a:lvl6pPr>
              <a:defRPr sz="1467">
                <a:latin typeface="Helvetica"/>
                <a:cs typeface="Helvetica"/>
              </a:defRPr>
            </a:lvl6pPr>
          </a:lstStyle>
          <a:p>
            <a:pPr lvl="0"/>
            <a:r>
              <a:rPr lang="da-DK" dirty="0" err="1"/>
              <a:t>Click</a:t>
            </a:r>
            <a:r>
              <a:rPr lang="da-DK" dirty="0"/>
              <a:t> to </a:t>
            </a:r>
            <a:r>
              <a:rPr lang="da-DK" dirty="0" err="1"/>
              <a:t>edit</a:t>
            </a:r>
            <a:r>
              <a:rPr lang="da-DK" dirty="0"/>
              <a:t> Master </a:t>
            </a:r>
            <a:r>
              <a:rPr lang="da-DK" dirty="0" err="1"/>
              <a:t>text</a:t>
            </a:r>
            <a:r>
              <a:rPr lang="da-DK" dirty="0"/>
              <a:t> </a:t>
            </a:r>
            <a:r>
              <a:rPr lang="da-DK" dirty="0" err="1"/>
              <a:t>styles</a:t>
            </a:r>
            <a:endParaRPr lang="da-DK" dirty="0"/>
          </a:p>
          <a:p>
            <a:pPr lvl="1"/>
            <a:r>
              <a:rPr lang="da-DK" dirty="0"/>
              <a:t>Second </a:t>
            </a:r>
            <a:r>
              <a:rPr lang="da-DK" dirty="0" err="1"/>
              <a:t>level</a:t>
            </a:r>
            <a:endParaRPr lang="da-DK" dirty="0"/>
          </a:p>
          <a:p>
            <a:pPr lvl="2"/>
            <a:r>
              <a:rPr lang="da-DK" dirty="0"/>
              <a:t>Third </a:t>
            </a:r>
            <a:r>
              <a:rPr lang="da-DK" dirty="0" err="1"/>
              <a:t>level</a:t>
            </a:r>
            <a:endParaRPr lang="da-DK" dirty="0"/>
          </a:p>
          <a:p>
            <a:pPr lvl="3"/>
            <a:r>
              <a:rPr lang="da-DK" dirty="0" err="1"/>
              <a:t>Fourth</a:t>
            </a:r>
            <a:r>
              <a:rPr lang="da-DK" dirty="0"/>
              <a:t> </a:t>
            </a:r>
            <a:r>
              <a:rPr lang="da-DK" dirty="0" err="1"/>
              <a:t>level</a:t>
            </a:r>
            <a:endParaRPr lang="da-DK" dirty="0"/>
          </a:p>
          <a:p>
            <a:pPr lvl="4"/>
            <a:r>
              <a:rPr lang="da-DK" dirty="0"/>
              <a:t>Fifth level</a:t>
            </a:r>
          </a:p>
          <a:p>
            <a:pPr lvl="5"/>
            <a:r>
              <a:rPr lang="da-DK" dirty="0" err="1"/>
              <a:t>Sixt</a:t>
            </a:r>
            <a:r>
              <a:rPr lang="da-DK" dirty="0"/>
              <a:t> level</a:t>
            </a:r>
          </a:p>
        </p:txBody>
      </p:sp>
    </p:spTree>
    <p:extLst>
      <p:ext uri="{BB962C8B-B14F-4D97-AF65-F5344CB8AC3E}">
        <p14:creationId xmlns:p14="http://schemas.microsoft.com/office/powerpoint/2010/main" val="36382000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Indholdsside / 2 spalter">
    <p:spTree>
      <p:nvGrpSpPr>
        <p:cNvPr id="1" name=""/>
        <p:cNvGrpSpPr/>
        <p:nvPr/>
      </p:nvGrpSpPr>
      <p:grpSpPr>
        <a:xfrm>
          <a:off x="0" y="0"/>
          <a:ext cx="0" cy="0"/>
          <a:chOff x="0" y="0"/>
          <a:chExt cx="0" cy="0"/>
        </a:xfrm>
      </p:grpSpPr>
      <p:sp>
        <p:nvSpPr>
          <p:cNvPr id="8" name="Content Placeholder 30"/>
          <p:cNvSpPr>
            <a:spLocks noGrp="1"/>
          </p:cNvSpPr>
          <p:nvPr>
            <p:ph sz="quarter" idx="16" hasCustomPrompt="1"/>
          </p:nvPr>
        </p:nvSpPr>
        <p:spPr>
          <a:xfrm>
            <a:off x="573262" y="937578"/>
            <a:ext cx="5310863" cy="725252"/>
          </a:xfrm>
          <a:prstGeom prst="rect">
            <a:avLst/>
          </a:prstGeom>
        </p:spPr>
        <p:txBody>
          <a:bodyPr vert="horz" anchor="b" anchorCtr="0"/>
          <a:lstStyle>
            <a:lvl1pPr marL="0" indent="0">
              <a:lnSpc>
                <a:spcPct val="80000"/>
              </a:lnSpc>
              <a:buNone/>
              <a:defRPr sz="3733" b="1" baseline="0">
                <a:solidFill>
                  <a:schemeClr val="tx1">
                    <a:lumMod val="85000"/>
                    <a:lumOff val="15000"/>
                  </a:schemeClr>
                </a:solidFill>
                <a:latin typeface="Helvetica"/>
                <a:cs typeface="Helvetica"/>
              </a:defRPr>
            </a:lvl1pPr>
            <a:lvl2pPr marL="609585" indent="0">
              <a:buNone/>
              <a:defRPr sz="4000" b="1">
                <a:solidFill>
                  <a:schemeClr val="bg1"/>
                </a:solidFill>
                <a:latin typeface="Helvetica"/>
                <a:cs typeface="Helvetica"/>
              </a:defRPr>
            </a:lvl2pPr>
            <a:lvl3pPr marL="1219170" indent="0">
              <a:buNone/>
              <a:defRPr sz="4000" b="1">
                <a:solidFill>
                  <a:schemeClr val="bg1"/>
                </a:solidFill>
                <a:latin typeface="Helvetica"/>
                <a:cs typeface="Helvetica"/>
              </a:defRPr>
            </a:lvl3pPr>
            <a:lvl4pPr marL="1828754" indent="0">
              <a:buNone/>
              <a:defRPr sz="4000" b="1">
                <a:solidFill>
                  <a:schemeClr val="bg1"/>
                </a:solidFill>
                <a:latin typeface="Helvetica"/>
                <a:cs typeface="Helvetica"/>
              </a:defRPr>
            </a:lvl4pPr>
            <a:lvl5pPr marL="2438339" indent="0">
              <a:buNone/>
              <a:defRPr sz="4000" b="1">
                <a:solidFill>
                  <a:schemeClr val="bg1"/>
                </a:solidFill>
                <a:latin typeface="Helvetica"/>
                <a:cs typeface="Helvetica"/>
              </a:defRPr>
            </a:lvl5pPr>
          </a:lstStyle>
          <a:p>
            <a:pPr lvl="0"/>
            <a:r>
              <a:rPr lang="da-DK" dirty="0"/>
              <a:t>Klik for at redigere</a:t>
            </a:r>
          </a:p>
        </p:txBody>
      </p:sp>
      <p:sp>
        <p:nvSpPr>
          <p:cNvPr id="4" name="Rectangle 3"/>
          <p:cNvSpPr/>
          <p:nvPr userDrawn="1"/>
        </p:nvSpPr>
        <p:spPr>
          <a:xfrm>
            <a:off x="727347" y="1723124"/>
            <a:ext cx="480000" cy="48000"/>
          </a:xfrm>
          <a:prstGeom prst="rect">
            <a:avLst/>
          </a:prstGeom>
          <a:solidFill>
            <a:srgbClr val="56AB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4" name="Content Placeholder 30"/>
          <p:cNvSpPr>
            <a:spLocks noGrp="1"/>
          </p:cNvSpPr>
          <p:nvPr>
            <p:ph sz="quarter" idx="17" hasCustomPrompt="1"/>
          </p:nvPr>
        </p:nvSpPr>
        <p:spPr>
          <a:xfrm>
            <a:off x="6350077" y="937578"/>
            <a:ext cx="5310863" cy="725252"/>
          </a:xfrm>
          <a:prstGeom prst="rect">
            <a:avLst/>
          </a:prstGeom>
        </p:spPr>
        <p:txBody>
          <a:bodyPr vert="horz" anchor="b" anchorCtr="0"/>
          <a:lstStyle>
            <a:lvl1pPr marL="0" indent="0">
              <a:lnSpc>
                <a:spcPct val="80000"/>
              </a:lnSpc>
              <a:buNone/>
              <a:defRPr sz="3733" b="1" baseline="0">
                <a:solidFill>
                  <a:schemeClr val="tx1">
                    <a:lumMod val="85000"/>
                    <a:lumOff val="15000"/>
                  </a:schemeClr>
                </a:solidFill>
                <a:latin typeface="Helvetica"/>
                <a:cs typeface="Helvetica"/>
              </a:defRPr>
            </a:lvl1pPr>
            <a:lvl2pPr marL="609585" indent="0">
              <a:buNone/>
              <a:defRPr sz="4000" b="1">
                <a:solidFill>
                  <a:schemeClr val="bg1"/>
                </a:solidFill>
                <a:latin typeface="Helvetica"/>
                <a:cs typeface="Helvetica"/>
              </a:defRPr>
            </a:lvl2pPr>
            <a:lvl3pPr marL="1219170" indent="0">
              <a:buNone/>
              <a:defRPr sz="4000" b="1">
                <a:solidFill>
                  <a:schemeClr val="bg1"/>
                </a:solidFill>
                <a:latin typeface="Helvetica"/>
                <a:cs typeface="Helvetica"/>
              </a:defRPr>
            </a:lvl3pPr>
            <a:lvl4pPr marL="1828754" indent="0">
              <a:buNone/>
              <a:defRPr sz="4000" b="1">
                <a:solidFill>
                  <a:schemeClr val="bg1"/>
                </a:solidFill>
                <a:latin typeface="Helvetica"/>
                <a:cs typeface="Helvetica"/>
              </a:defRPr>
            </a:lvl4pPr>
            <a:lvl5pPr marL="2438339" indent="0">
              <a:buNone/>
              <a:defRPr sz="4000" b="1">
                <a:solidFill>
                  <a:schemeClr val="bg1"/>
                </a:solidFill>
                <a:latin typeface="Helvetica"/>
                <a:cs typeface="Helvetica"/>
              </a:defRPr>
            </a:lvl5pPr>
          </a:lstStyle>
          <a:p>
            <a:pPr lvl="0"/>
            <a:r>
              <a:rPr lang="da-DK" dirty="0"/>
              <a:t>Klik for at redigere</a:t>
            </a:r>
          </a:p>
        </p:txBody>
      </p:sp>
      <p:sp>
        <p:nvSpPr>
          <p:cNvPr id="16" name="Rectangle 15"/>
          <p:cNvSpPr/>
          <p:nvPr userDrawn="1"/>
        </p:nvSpPr>
        <p:spPr>
          <a:xfrm>
            <a:off x="6504161" y="1723124"/>
            <a:ext cx="480000" cy="48000"/>
          </a:xfrm>
          <a:prstGeom prst="rect">
            <a:avLst/>
          </a:prstGeom>
          <a:solidFill>
            <a:srgbClr val="56AB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9" name="Content Placeholder 2"/>
          <p:cNvSpPr>
            <a:spLocks noGrp="1"/>
          </p:cNvSpPr>
          <p:nvPr>
            <p:ph idx="20"/>
          </p:nvPr>
        </p:nvSpPr>
        <p:spPr>
          <a:xfrm>
            <a:off x="574876" y="1840233"/>
            <a:ext cx="5309249" cy="4656665"/>
          </a:xfrm>
          <a:prstGeom prst="rect">
            <a:avLst/>
          </a:prstGeom>
        </p:spPr>
        <p:txBody>
          <a:bodyPr>
            <a:normAutofit/>
          </a:bodyPr>
          <a:lstStyle>
            <a:lvl1pPr>
              <a:defRPr sz="2400">
                <a:latin typeface="Helvetica"/>
                <a:cs typeface="Helvetica"/>
              </a:defRPr>
            </a:lvl1pPr>
            <a:lvl2pPr>
              <a:defRPr sz="2133">
                <a:latin typeface="Helvetica"/>
                <a:cs typeface="Helvetica"/>
              </a:defRPr>
            </a:lvl2pPr>
            <a:lvl3pPr>
              <a:defRPr sz="1867">
                <a:latin typeface="Helvetica"/>
                <a:cs typeface="Helvetica"/>
              </a:defRPr>
            </a:lvl3pPr>
            <a:lvl4pPr>
              <a:defRPr sz="1600">
                <a:latin typeface="Helvetica"/>
                <a:cs typeface="Helvetica"/>
              </a:defRPr>
            </a:lvl4pPr>
            <a:lvl5pPr>
              <a:defRPr sz="1600">
                <a:latin typeface="Helvetica"/>
                <a:cs typeface="Helvetica"/>
              </a:defRPr>
            </a:lvl5pPr>
            <a:lvl6pPr>
              <a:defRPr sz="1467">
                <a:latin typeface="Helvetica"/>
                <a:cs typeface="Helvetica"/>
              </a:defRPr>
            </a:lvl6pPr>
          </a:lstStyle>
          <a:p>
            <a:pPr lvl="0"/>
            <a:r>
              <a:rPr lang="da-DK" dirty="0" err="1"/>
              <a:t>Click</a:t>
            </a:r>
            <a:r>
              <a:rPr lang="da-DK" dirty="0"/>
              <a:t> to </a:t>
            </a:r>
            <a:r>
              <a:rPr lang="da-DK" dirty="0" err="1"/>
              <a:t>edit</a:t>
            </a:r>
            <a:r>
              <a:rPr lang="da-DK" dirty="0"/>
              <a:t> Master </a:t>
            </a:r>
            <a:r>
              <a:rPr lang="da-DK" dirty="0" err="1"/>
              <a:t>text</a:t>
            </a:r>
            <a:r>
              <a:rPr lang="da-DK" dirty="0"/>
              <a:t> </a:t>
            </a:r>
            <a:r>
              <a:rPr lang="da-DK" dirty="0" err="1"/>
              <a:t>styles</a:t>
            </a:r>
            <a:endParaRPr lang="da-DK" dirty="0"/>
          </a:p>
          <a:p>
            <a:pPr lvl="1"/>
            <a:r>
              <a:rPr lang="da-DK" dirty="0"/>
              <a:t>Second </a:t>
            </a:r>
            <a:r>
              <a:rPr lang="da-DK" dirty="0" err="1"/>
              <a:t>level</a:t>
            </a:r>
            <a:endParaRPr lang="da-DK" dirty="0"/>
          </a:p>
          <a:p>
            <a:pPr lvl="2"/>
            <a:r>
              <a:rPr lang="da-DK" dirty="0"/>
              <a:t>Third </a:t>
            </a:r>
            <a:r>
              <a:rPr lang="da-DK" dirty="0" err="1"/>
              <a:t>level</a:t>
            </a:r>
            <a:endParaRPr lang="da-DK" dirty="0"/>
          </a:p>
          <a:p>
            <a:pPr lvl="3"/>
            <a:r>
              <a:rPr lang="da-DK" dirty="0" err="1"/>
              <a:t>Fourth</a:t>
            </a:r>
            <a:r>
              <a:rPr lang="da-DK" dirty="0"/>
              <a:t> </a:t>
            </a:r>
            <a:r>
              <a:rPr lang="da-DK" dirty="0" err="1"/>
              <a:t>level</a:t>
            </a:r>
            <a:endParaRPr lang="da-DK" dirty="0"/>
          </a:p>
          <a:p>
            <a:pPr lvl="4"/>
            <a:r>
              <a:rPr lang="da-DK" dirty="0"/>
              <a:t>Fifth level</a:t>
            </a:r>
          </a:p>
          <a:p>
            <a:pPr lvl="5"/>
            <a:r>
              <a:rPr lang="da-DK" dirty="0" err="1"/>
              <a:t>Sixt</a:t>
            </a:r>
            <a:r>
              <a:rPr lang="da-DK" dirty="0"/>
              <a:t> level</a:t>
            </a:r>
          </a:p>
        </p:txBody>
      </p:sp>
      <p:sp>
        <p:nvSpPr>
          <p:cNvPr id="10" name="Content Placeholder 2"/>
          <p:cNvSpPr>
            <a:spLocks noGrp="1"/>
          </p:cNvSpPr>
          <p:nvPr>
            <p:ph idx="21"/>
          </p:nvPr>
        </p:nvSpPr>
        <p:spPr>
          <a:xfrm>
            <a:off x="6351690" y="1840233"/>
            <a:ext cx="5309249" cy="4656665"/>
          </a:xfrm>
          <a:prstGeom prst="rect">
            <a:avLst/>
          </a:prstGeom>
        </p:spPr>
        <p:txBody>
          <a:bodyPr>
            <a:normAutofit/>
          </a:bodyPr>
          <a:lstStyle>
            <a:lvl1pPr>
              <a:defRPr sz="2400">
                <a:latin typeface="Helvetica"/>
                <a:cs typeface="Helvetica"/>
              </a:defRPr>
            </a:lvl1pPr>
            <a:lvl2pPr>
              <a:defRPr sz="2133">
                <a:latin typeface="Helvetica"/>
                <a:cs typeface="Helvetica"/>
              </a:defRPr>
            </a:lvl2pPr>
            <a:lvl3pPr>
              <a:defRPr sz="1867">
                <a:latin typeface="Helvetica"/>
                <a:cs typeface="Helvetica"/>
              </a:defRPr>
            </a:lvl3pPr>
            <a:lvl4pPr>
              <a:defRPr sz="1600">
                <a:latin typeface="Helvetica"/>
                <a:cs typeface="Helvetica"/>
              </a:defRPr>
            </a:lvl4pPr>
            <a:lvl5pPr>
              <a:defRPr sz="1600">
                <a:latin typeface="Helvetica"/>
                <a:cs typeface="Helvetica"/>
              </a:defRPr>
            </a:lvl5pPr>
            <a:lvl6pPr>
              <a:defRPr sz="1467">
                <a:latin typeface="Helvetica"/>
                <a:cs typeface="Helvetica"/>
              </a:defRPr>
            </a:lvl6pPr>
          </a:lstStyle>
          <a:p>
            <a:pPr lvl="0"/>
            <a:r>
              <a:rPr lang="da-DK" dirty="0" err="1"/>
              <a:t>Click</a:t>
            </a:r>
            <a:r>
              <a:rPr lang="da-DK" dirty="0"/>
              <a:t> to </a:t>
            </a:r>
            <a:r>
              <a:rPr lang="da-DK" dirty="0" err="1"/>
              <a:t>edit</a:t>
            </a:r>
            <a:r>
              <a:rPr lang="da-DK" dirty="0"/>
              <a:t> Master </a:t>
            </a:r>
            <a:r>
              <a:rPr lang="da-DK" dirty="0" err="1"/>
              <a:t>text</a:t>
            </a:r>
            <a:r>
              <a:rPr lang="da-DK" dirty="0"/>
              <a:t> </a:t>
            </a:r>
            <a:r>
              <a:rPr lang="da-DK" dirty="0" err="1"/>
              <a:t>styles</a:t>
            </a:r>
            <a:endParaRPr lang="da-DK" dirty="0"/>
          </a:p>
          <a:p>
            <a:pPr lvl="1"/>
            <a:r>
              <a:rPr lang="da-DK" dirty="0"/>
              <a:t>Second </a:t>
            </a:r>
            <a:r>
              <a:rPr lang="da-DK" dirty="0" err="1"/>
              <a:t>level</a:t>
            </a:r>
            <a:endParaRPr lang="da-DK" dirty="0"/>
          </a:p>
          <a:p>
            <a:pPr lvl="2"/>
            <a:r>
              <a:rPr lang="da-DK" dirty="0"/>
              <a:t>Third </a:t>
            </a:r>
            <a:r>
              <a:rPr lang="da-DK" dirty="0" err="1"/>
              <a:t>level</a:t>
            </a:r>
            <a:endParaRPr lang="da-DK" dirty="0"/>
          </a:p>
          <a:p>
            <a:pPr lvl="3"/>
            <a:r>
              <a:rPr lang="da-DK" dirty="0" err="1"/>
              <a:t>Fourth</a:t>
            </a:r>
            <a:r>
              <a:rPr lang="da-DK" dirty="0"/>
              <a:t> </a:t>
            </a:r>
            <a:r>
              <a:rPr lang="da-DK" dirty="0" err="1"/>
              <a:t>level</a:t>
            </a:r>
            <a:endParaRPr lang="da-DK" dirty="0"/>
          </a:p>
          <a:p>
            <a:pPr lvl="4"/>
            <a:r>
              <a:rPr lang="da-DK" dirty="0"/>
              <a:t>Fifth level</a:t>
            </a:r>
          </a:p>
          <a:p>
            <a:pPr lvl="5"/>
            <a:r>
              <a:rPr lang="da-DK" dirty="0" err="1"/>
              <a:t>Sixt</a:t>
            </a:r>
            <a:r>
              <a:rPr lang="da-DK" dirty="0"/>
              <a:t> level</a:t>
            </a:r>
          </a:p>
        </p:txBody>
      </p:sp>
    </p:spTree>
    <p:extLst>
      <p:ext uri="{BB962C8B-B14F-4D97-AF65-F5344CB8AC3E}">
        <p14:creationId xmlns:p14="http://schemas.microsoft.com/office/powerpoint/2010/main" val="11977616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Indholdsside / Tekst + billede 1">
    <p:spTree>
      <p:nvGrpSpPr>
        <p:cNvPr id="1" name=""/>
        <p:cNvGrpSpPr/>
        <p:nvPr/>
      </p:nvGrpSpPr>
      <p:grpSpPr>
        <a:xfrm>
          <a:off x="0" y="0"/>
          <a:ext cx="0" cy="0"/>
          <a:chOff x="0" y="0"/>
          <a:chExt cx="0" cy="0"/>
        </a:xfrm>
      </p:grpSpPr>
      <p:sp>
        <p:nvSpPr>
          <p:cNvPr id="8" name="Picture Placeholder 2"/>
          <p:cNvSpPr>
            <a:spLocks noGrp="1"/>
          </p:cNvSpPr>
          <p:nvPr>
            <p:ph type="pic" sz="quarter" idx="17"/>
          </p:nvPr>
        </p:nvSpPr>
        <p:spPr>
          <a:xfrm>
            <a:off x="6265337" y="1828879"/>
            <a:ext cx="5537199" cy="4710421"/>
          </a:xfrm>
          <a:prstGeom prst="rect">
            <a:avLst/>
          </a:prstGeom>
        </p:spPr>
        <p:txBody>
          <a:bodyPr vert="horz"/>
          <a:lstStyle>
            <a:lvl1pPr marL="0" indent="0" algn="ctr">
              <a:buNone/>
              <a:defRPr sz="2000">
                <a:latin typeface="Helvetica"/>
                <a:cs typeface="Helvetica"/>
              </a:defRPr>
            </a:lvl1pPr>
          </a:lstStyle>
          <a:p>
            <a:endParaRPr lang="da-DK" dirty="0"/>
          </a:p>
          <a:p>
            <a:endParaRPr lang="da-DK" dirty="0"/>
          </a:p>
          <a:p>
            <a:endParaRPr lang="da-DK" dirty="0"/>
          </a:p>
          <a:p>
            <a:endParaRPr lang="da-DK" dirty="0"/>
          </a:p>
          <a:p>
            <a:r>
              <a:rPr lang="da-DK" dirty="0"/>
              <a:t>Indsæt billede</a:t>
            </a:r>
          </a:p>
        </p:txBody>
      </p:sp>
      <p:sp>
        <p:nvSpPr>
          <p:cNvPr id="14" name="Content Placeholder 30"/>
          <p:cNvSpPr>
            <a:spLocks noGrp="1"/>
          </p:cNvSpPr>
          <p:nvPr>
            <p:ph sz="quarter" idx="16" hasCustomPrompt="1"/>
          </p:nvPr>
        </p:nvSpPr>
        <p:spPr>
          <a:xfrm>
            <a:off x="573263" y="937578"/>
            <a:ext cx="11229272" cy="725252"/>
          </a:xfrm>
          <a:prstGeom prst="rect">
            <a:avLst/>
          </a:prstGeom>
        </p:spPr>
        <p:txBody>
          <a:bodyPr vert="horz" anchor="b" anchorCtr="0"/>
          <a:lstStyle>
            <a:lvl1pPr marL="0" indent="0">
              <a:lnSpc>
                <a:spcPct val="80000"/>
              </a:lnSpc>
              <a:buNone/>
              <a:defRPr sz="3733" b="1" baseline="0">
                <a:solidFill>
                  <a:schemeClr val="tx1">
                    <a:lumMod val="85000"/>
                    <a:lumOff val="15000"/>
                  </a:schemeClr>
                </a:solidFill>
                <a:latin typeface="Helvetica"/>
                <a:cs typeface="Helvetica"/>
              </a:defRPr>
            </a:lvl1pPr>
            <a:lvl2pPr marL="609585" indent="0">
              <a:buNone/>
              <a:defRPr sz="4000" b="1">
                <a:solidFill>
                  <a:schemeClr val="bg1"/>
                </a:solidFill>
                <a:latin typeface="Helvetica"/>
                <a:cs typeface="Helvetica"/>
              </a:defRPr>
            </a:lvl2pPr>
            <a:lvl3pPr marL="1219170" indent="0">
              <a:buNone/>
              <a:defRPr sz="4000" b="1">
                <a:solidFill>
                  <a:schemeClr val="bg1"/>
                </a:solidFill>
                <a:latin typeface="Helvetica"/>
                <a:cs typeface="Helvetica"/>
              </a:defRPr>
            </a:lvl3pPr>
            <a:lvl4pPr marL="1828754" indent="0">
              <a:buNone/>
              <a:defRPr sz="4000" b="1">
                <a:solidFill>
                  <a:schemeClr val="bg1"/>
                </a:solidFill>
                <a:latin typeface="Helvetica"/>
                <a:cs typeface="Helvetica"/>
              </a:defRPr>
            </a:lvl4pPr>
            <a:lvl5pPr marL="2438339" indent="0">
              <a:buNone/>
              <a:defRPr sz="4000" b="1">
                <a:solidFill>
                  <a:schemeClr val="bg1"/>
                </a:solidFill>
                <a:latin typeface="Helvetica"/>
                <a:cs typeface="Helvetica"/>
              </a:defRPr>
            </a:lvl5pPr>
          </a:lstStyle>
          <a:p>
            <a:pPr lvl="0"/>
            <a:r>
              <a:rPr lang="da-DK" dirty="0"/>
              <a:t>Klik for at redigere overskrift  </a:t>
            </a:r>
          </a:p>
        </p:txBody>
      </p:sp>
      <p:sp>
        <p:nvSpPr>
          <p:cNvPr id="5" name="Rectangle 4"/>
          <p:cNvSpPr/>
          <p:nvPr userDrawn="1"/>
        </p:nvSpPr>
        <p:spPr>
          <a:xfrm>
            <a:off x="727347" y="1723124"/>
            <a:ext cx="480000" cy="48000"/>
          </a:xfrm>
          <a:prstGeom prst="rect">
            <a:avLst/>
          </a:prstGeom>
          <a:solidFill>
            <a:srgbClr val="56AB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7" name="Content Placeholder 2"/>
          <p:cNvSpPr>
            <a:spLocks noGrp="1"/>
          </p:cNvSpPr>
          <p:nvPr>
            <p:ph idx="18"/>
          </p:nvPr>
        </p:nvSpPr>
        <p:spPr>
          <a:xfrm>
            <a:off x="574876" y="1840233"/>
            <a:ext cx="5497405" cy="4656665"/>
          </a:xfrm>
          <a:prstGeom prst="rect">
            <a:avLst/>
          </a:prstGeom>
        </p:spPr>
        <p:txBody>
          <a:bodyPr>
            <a:normAutofit/>
          </a:bodyPr>
          <a:lstStyle>
            <a:lvl1pPr>
              <a:defRPr sz="2400">
                <a:latin typeface="Helvetica"/>
                <a:cs typeface="Helvetica"/>
              </a:defRPr>
            </a:lvl1pPr>
            <a:lvl2pPr>
              <a:defRPr sz="2133">
                <a:latin typeface="Helvetica"/>
                <a:cs typeface="Helvetica"/>
              </a:defRPr>
            </a:lvl2pPr>
            <a:lvl3pPr>
              <a:defRPr sz="1867">
                <a:latin typeface="Helvetica"/>
                <a:cs typeface="Helvetica"/>
              </a:defRPr>
            </a:lvl3pPr>
            <a:lvl4pPr>
              <a:defRPr sz="1600">
                <a:latin typeface="Helvetica"/>
                <a:cs typeface="Helvetica"/>
              </a:defRPr>
            </a:lvl4pPr>
            <a:lvl5pPr>
              <a:defRPr sz="1600">
                <a:latin typeface="Helvetica"/>
                <a:cs typeface="Helvetica"/>
              </a:defRPr>
            </a:lvl5pPr>
            <a:lvl6pPr>
              <a:defRPr sz="1467">
                <a:latin typeface="Helvetica"/>
                <a:cs typeface="Helvetica"/>
              </a:defRPr>
            </a:lvl6pPr>
          </a:lstStyle>
          <a:p>
            <a:pPr lvl="0"/>
            <a:r>
              <a:rPr lang="da-DK" dirty="0" err="1"/>
              <a:t>Click</a:t>
            </a:r>
            <a:r>
              <a:rPr lang="da-DK" dirty="0"/>
              <a:t> to </a:t>
            </a:r>
            <a:r>
              <a:rPr lang="da-DK" dirty="0" err="1"/>
              <a:t>edit</a:t>
            </a:r>
            <a:r>
              <a:rPr lang="da-DK" dirty="0"/>
              <a:t> Master </a:t>
            </a:r>
            <a:r>
              <a:rPr lang="da-DK" dirty="0" err="1"/>
              <a:t>text</a:t>
            </a:r>
            <a:r>
              <a:rPr lang="da-DK" dirty="0"/>
              <a:t> </a:t>
            </a:r>
            <a:r>
              <a:rPr lang="da-DK" dirty="0" err="1"/>
              <a:t>styles</a:t>
            </a:r>
            <a:endParaRPr lang="da-DK" dirty="0"/>
          </a:p>
          <a:p>
            <a:pPr lvl="1"/>
            <a:r>
              <a:rPr lang="da-DK" dirty="0"/>
              <a:t>Second </a:t>
            </a:r>
            <a:r>
              <a:rPr lang="da-DK" dirty="0" err="1"/>
              <a:t>level</a:t>
            </a:r>
            <a:endParaRPr lang="da-DK" dirty="0"/>
          </a:p>
          <a:p>
            <a:pPr lvl="2"/>
            <a:r>
              <a:rPr lang="da-DK" dirty="0"/>
              <a:t>Third </a:t>
            </a:r>
            <a:r>
              <a:rPr lang="da-DK" dirty="0" err="1"/>
              <a:t>level</a:t>
            </a:r>
            <a:endParaRPr lang="da-DK" dirty="0"/>
          </a:p>
          <a:p>
            <a:pPr lvl="3"/>
            <a:r>
              <a:rPr lang="da-DK" dirty="0" err="1"/>
              <a:t>Fourth</a:t>
            </a:r>
            <a:r>
              <a:rPr lang="da-DK" dirty="0"/>
              <a:t> </a:t>
            </a:r>
            <a:r>
              <a:rPr lang="da-DK" dirty="0" err="1"/>
              <a:t>level</a:t>
            </a:r>
            <a:endParaRPr lang="da-DK" dirty="0"/>
          </a:p>
          <a:p>
            <a:pPr lvl="4"/>
            <a:r>
              <a:rPr lang="da-DK" dirty="0"/>
              <a:t>Fifth level</a:t>
            </a:r>
          </a:p>
          <a:p>
            <a:pPr lvl="5"/>
            <a:r>
              <a:rPr lang="da-DK" dirty="0" err="1"/>
              <a:t>Sixt</a:t>
            </a:r>
            <a:r>
              <a:rPr lang="da-DK" dirty="0"/>
              <a:t> level</a:t>
            </a:r>
          </a:p>
        </p:txBody>
      </p:sp>
    </p:spTree>
    <p:extLst>
      <p:ext uri="{BB962C8B-B14F-4D97-AF65-F5344CB8AC3E}">
        <p14:creationId xmlns:p14="http://schemas.microsoft.com/office/powerpoint/2010/main" val="42943048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Indholdsside / Tekst + billede 2">
    <p:spTree>
      <p:nvGrpSpPr>
        <p:cNvPr id="1" name=""/>
        <p:cNvGrpSpPr/>
        <p:nvPr/>
      </p:nvGrpSpPr>
      <p:grpSpPr>
        <a:xfrm>
          <a:off x="0" y="0"/>
          <a:ext cx="0" cy="0"/>
          <a:chOff x="0" y="0"/>
          <a:chExt cx="0" cy="0"/>
        </a:xfrm>
      </p:grpSpPr>
      <p:sp>
        <p:nvSpPr>
          <p:cNvPr id="10" name="Picture Placeholder 2"/>
          <p:cNvSpPr>
            <a:spLocks noGrp="1"/>
          </p:cNvSpPr>
          <p:nvPr>
            <p:ph type="pic" sz="quarter" idx="17"/>
          </p:nvPr>
        </p:nvSpPr>
        <p:spPr>
          <a:xfrm>
            <a:off x="4402667" y="1825081"/>
            <a:ext cx="7399868" cy="4705951"/>
          </a:xfrm>
          <a:prstGeom prst="rect">
            <a:avLst/>
          </a:prstGeom>
        </p:spPr>
        <p:txBody>
          <a:bodyPr vert="horz"/>
          <a:lstStyle>
            <a:lvl1pPr marL="0" indent="0" algn="ctr">
              <a:buNone/>
              <a:defRPr sz="2000">
                <a:latin typeface="Helvetica"/>
                <a:cs typeface="Helvetica"/>
              </a:defRPr>
            </a:lvl1pPr>
          </a:lstStyle>
          <a:p>
            <a:endParaRPr lang="da-DK" dirty="0"/>
          </a:p>
          <a:p>
            <a:endParaRPr lang="da-DK" dirty="0"/>
          </a:p>
          <a:p>
            <a:endParaRPr lang="da-DK" dirty="0"/>
          </a:p>
          <a:p>
            <a:endParaRPr lang="da-DK" dirty="0"/>
          </a:p>
          <a:p>
            <a:r>
              <a:rPr lang="da-DK" dirty="0"/>
              <a:t>Indsæt billede</a:t>
            </a:r>
          </a:p>
        </p:txBody>
      </p:sp>
      <p:sp>
        <p:nvSpPr>
          <p:cNvPr id="5" name="Content Placeholder 30"/>
          <p:cNvSpPr>
            <a:spLocks noGrp="1"/>
          </p:cNvSpPr>
          <p:nvPr>
            <p:ph sz="quarter" idx="16" hasCustomPrompt="1"/>
          </p:nvPr>
        </p:nvSpPr>
        <p:spPr>
          <a:xfrm>
            <a:off x="573263" y="937578"/>
            <a:ext cx="11229272" cy="725252"/>
          </a:xfrm>
          <a:prstGeom prst="rect">
            <a:avLst/>
          </a:prstGeom>
        </p:spPr>
        <p:txBody>
          <a:bodyPr vert="horz" anchor="b" anchorCtr="0"/>
          <a:lstStyle>
            <a:lvl1pPr marL="0" indent="0">
              <a:lnSpc>
                <a:spcPct val="80000"/>
              </a:lnSpc>
              <a:buNone/>
              <a:defRPr sz="3733" b="1" baseline="0">
                <a:solidFill>
                  <a:schemeClr val="tx1">
                    <a:lumMod val="85000"/>
                    <a:lumOff val="15000"/>
                  </a:schemeClr>
                </a:solidFill>
                <a:latin typeface="Helvetica"/>
                <a:cs typeface="Helvetica"/>
              </a:defRPr>
            </a:lvl1pPr>
            <a:lvl2pPr marL="609585" indent="0">
              <a:buNone/>
              <a:defRPr sz="4000" b="1">
                <a:solidFill>
                  <a:schemeClr val="bg1"/>
                </a:solidFill>
                <a:latin typeface="Helvetica"/>
                <a:cs typeface="Helvetica"/>
              </a:defRPr>
            </a:lvl2pPr>
            <a:lvl3pPr marL="1219170" indent="0">
              <a:buNone/>
              <a:defRPr sz="4000" b="1">
                <a:solidFill>
                  <a:schemeClr val="bg1"/>
                </a:solidFill>
                <a:latin typeface="Helvetica"/>
                <a:cs typeface="Helvetica"/>
              </a:defRPr>
            </a:lvl3pPr>
            <a:lvl4pPr marL="1828754" indent="0">
              <a:buNone/>
              <a:defRPr sz="4000" b="1">
                <a:solidFill>
                  <a:schemeClr val="bg1"/>
                </a:solidFill>
                <a:latin typeface="Helvetica"/>
                <a:cs typeface="Helvetica"/>
              </a:defRPr>
            </a:lvl4pPr>
            <a:lvl5pPr marL="2438339" indent="0">
              <a:buNone/>
              <a:defRPr sz="4000" b="1">
                <a:solidFill>
                  <a:schemeClr val="bg1"/>
                </a:solidFill>
                <a:latin typeface="Helvetica"/>
                <a:cs typeface="Helvetica"/>
              </a:defRPr>
            </a:lvl5pPr>
          </a:lstStyle>
          <a:p>
            <a:pPr lvl="0"/>
            <a:r>
              <a:rPr lang="da-DK" dirty="0"/>
              <a:t>Klik for at redigere overskrift  </a:t>
            </a:r>
          </a:p>
        </p:txBody>
      </p:sp>
      <p:sp>
        <p:nvSpPr>
          <p:cNvPr id="6" name="Content Placeholder 2"/>
          <p:cNvSpPr>
            <a:spLocks noGrp="1"/>
          </p:cNvSpPr>
          <p:nvPr>
            <p:ph idx="1" hasCustomPrompt="1"/>
          </p:nvPr>
        </p:nvSpPr>
        <p:spPr>
          <a:xfrm>
            <a:off x="583782" y="1831921"/>
            <a:ext cx="3623077" cy="4699111"/>
          </a:xfrm>
          <a:prstGeom prst="rect">
            <a:avLst/>
          </a:prstGeom>
        </p:spPr>
        <p:txBody>
          <a:bodyPr numCol="1">
            <a:normAutofit/>
          </a:bodyPr>
          <a:lstStyle>
            <a:lvl1pPr marL="0" indent="0">
              <a:buFont typeface="Arial"/>
              <a:buNone/>
              <a:defRPr sz="2000">
                <a:latin typeface="Helvetica"/>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7" name="Rectangle 6"/>
          <p:cNvSpPr/>
          <p:nvPr userDrawn="1"/>
        </p:nvSpPr>
        <p:spPr>
          <a:xfrm>
            <a:off x="727347" y="1723124"/>
            <a:ext cx="480000" cy="48000"/>
          </a:xfrm>
          <a:prstGeom prst="rect">
            <a:avLst/>
          </a:prstGeom>
          <a:solidFill>
            <a:srgbClr val="56AB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261760714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Indholdsside / billeder x 2">
    <p:spTree>
      <p:nvGrpSpPr>
        <p:cNvPr id="1" name=""/>
        <p:cNvGrpSpPr/>
        <p:nvPr/>
      </p:nvGrpSpPr>
      <p:grpSpPr>
        <a:xfrm>
          <a:off x="0" y="0"/>
          <a:ext cx="0" cy="0"/>
          <a:chOff x="0" y="0"/>
          <a:chExt cx="0" cy="0"/>
        </a:xfrm>
      </p:grpSpPr>
      <p:sp>
        <p:nvSpPr>
          <p:cNvPr id="13" name="Picture Placeholder 2"/>
          <p:cNvSpPr>
            <a:spLocks noGrp="1"/>
          </p:cNvSpPr>
          <p:nvPr>
            <p:ph type="pic" sz="quarter" idx="17"/>
          </p:nvPr>
        </p:nvSpPr>
        <p:spPr>
          <a:xfrm>
            <a:off x="6265337" y="1942459"/>
            <a:ext cx="5537199" cy="4557015"/>
          </a:xfrm>
          <a:prstGeom prst="rect">
            <a:avLst/>
          </a:prstGeom>
        </p:spPr>
        <p:txBody>
          <a:bodyPr vert="horz"/>
          <a:lstStyle>
            <a:lvl1pPr marL="0" indent="0" algn="ctr">
              <a:buNone/>
              <a:defRPr sz="2000">
                <a:latin typeface="Helvetica"/>
                <a:cs typeface="Helvetica"/>
              </a:defRPr>
            </a:lvl1pPr>
          </a:lstStyle>
          <a:p>
            <a:endParaRPr lang="da-DK" dirty="0"/>
          </a:p>
          <a:p>
            <a:endParaRPr lang="da-DK" dirty="0"/>
          </a:p>
          <a:p>
            <a:endParaRPr lang="da-DK" dirty="0"/>
          </a:p>
          <a:p>
            <a:endParaRPr lang="da-DK" dirty="0"/>
          </a:p>
          <a:p>
            <a:r>
              <a:rPr lang="da-DK" dirty="0"/>
              <a:t>Indsæt billede</a:t>
            </a:r>
          </a:p>
        </p:txBody>
      </p:sp>
      <p:sp>
        <p:nvSpPr>
          <p:cNvPr id="14" name="Picture Placeholder 2"/>
          <p:cNvSpPr>
            <a:spLocks noGrp="1"/>
          </p:cNvSpPr>
          <p:nvPr>
            <p:ph type="pic" sz="quarter" idx="20"/>
          </p:nvPr>
        </p:nvSpPr>
        <p:spPr>
          <a:xfrm>
            <a:off x="573263" y="1942459"/>
            <a:ext cx="5537199" cy="4557015"/>
          </a:xfrm>
          <a:prstGeom prst="rect">
            <a:avLst/>
          </a:prstGeom>
        </p:spPr>
        <p:txBody>
          <a:bodyPr vert="horz"/>
          <a:lstStyle>
            <a:lvl1pPr marL="0" indent="0" algn="ctr">
              <a:buNone/>
              <a:defRPr sz="2000">
                <a:latin typeface="Helvetica"/>
                <a:cs typeface="Helvetica"/>
              </a:defRPr>
            </a:lvl1pPr>
          </a:lstStyle>
          <a:p>
            <a:endParaRPr lang="da-DK" dirty="0"/>
          </a:p>
          <a:p>
            <a:endParaRPr lang="da-DK" dirty="0"/>
          </a:p>
          <a:p>
            <a:endParaRPr lang="da-DK" dirty="0"/>
          </a:p>
          <a:p>
            <a:endParaRPr lang="da-DK" dirty="0"/>
          </a:p>
          <a:p>
            <a:r>
              <a:rPr lang="da-DK" dirty="0"/>
              <a:t>Indsæt billede</a:t>
            </a:r>
          </a:p>
        </p:txBody>
      </p:sp>
      <p:sp>
        <p:nvSpPr>
          <p:cNvPr id="5" name="Content Placeholder 30"/>
          <p:cNvSpPr>
            <a:spLocks noGrp="1"/>
          </p:cNvSpPr>
          <p:nvPr>
            <p:ph sz="quarter" idx="16" hasCustomPrompt="1"/>
          </p:nvPr>
        </p:nvSpPr>
        <p:spPr>
          <a:xfrm>
            <a:off x="573263" y="937578"/>
            <a:ext cx="11229272" cy="725252"/>
          </a:xfrm>
          <a:prstGeom prst="rect">
            <a:avLst/>
          </a:prstGeom>
        </p:spPr>
        <p:txBody>
          <a:bodyPr vert="horz" anchor="b" anchorCtr="0"/>
          <a:lstStyle>
            <a:lvl1pPr marL="0" indent="0">
              <a:lnSpc>
                <a:spcPct val="80000"/>
              </a:lnSpc>
              <a:buNone/>
              <a:defRPr sz="3733" b="1" baseline="0">
                <a:solidFill>
                  <a:schemeClr val="tx1">
                    <a:lumMod val="85000"/>
                    <a:lumOff val="15000"/>
                  </a:schemeClr>
                </a:solidFill>
                <a:latin typeface="Helvetica"/>
                <a:cs typeface="Helvetica"/>
              </a:defRPr>
            </a:lvl1pPr>
            <a:lvl2pPr marL="609585" indent="0">
              <a:buNone/>
              <a:defRPr sz="4000" b="1">
                <a:solidFill>
                  <a:schemeClr val="bg1"/>
                </a:solidFill>
                <a:latin typeface="Helvetica"/>
                <a:cs typeface="Helvetica"/>
              </a:defRPr>
            </a:lvl2pPr>
            <a:lvl3pPr marL="1219170" indent="0">
              <a:buNone/>
              <a:defRPr sz="4000" b="1">
                <a:solidFill>
                  <a:schemeClr val="bg1"/>
                </a:solidFill>
                <a:latin typeface="Helvetica"/>
                <a:cs typeface="Helvetica"/>
              </a:defRPr>
            </a:lvl3pPr>
            <a:lvl4pPr marL="1828754" indent="0">
              <a:buNone/>
              <a:defRPr sz="4000" b="1">
                <a:solidFill>
                  <a:schemeClr val="bg1"/>
                </a:solidFill>
                <a:latin typeface="Helvetica"/>
                <a:cs typeface="Helvetica"/>
              </a:defRPr>
            </a:lvl4pPr>
            <a:lvl5pPr marL="2438339" indent="0">
              <a:buNone/>
              <a:defRPr sz="4000" b="1">
                <a:solidFill>
                  <a:schemeClr val="bg1"/>
                </a:solidFill>
                <a:latin typeface="Helvetica"/>
                <a:cs typeface="Helvetica"/>
              </a:defRPr>
            </a:lvl5pPr>
          </a:lstStyle>
          <a:p>
            <a:pPr lvl="0"/>
            <a:r>
              <a:rPr lang="da-DK" dirty="0"/>
              <a:t>Klik for at redigere overskrift  </a:t>
            </a:r>
          </a:p>
        </p:txBody>
      </p:sp>
      <p:sp>
        <p:nvSpPr>
          <p:cNvPr id="6" name="Rectangle 5"/>
          <p:cNvSpPr/>
          <p:nvPr userDrawn="1"/>
        </p:nvSpPr>
        <p:spPr>
          <a:xfrm>
            <a:off x="727347" y="1723124"/>
            <a:ext cx="480000" cy="48000"/>
          </a:xfrm>
          <a:prstGeom prst="rect">
            <a:avLst/>
          </a:prstGeom>
          <a:solidFill>
            <a:srgbClr val="56AB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31568431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Indholdsside / Overskrift + stort billede">
    <p:spTree>
      <p:nvGrpSpPr>
        <p:cNvPr id="1" name=""/>
        <p:cNvGrpSpPr/>
        <p:nvPr/>
      </p:nvGrpSpPr>
      <p:grpSpPr>
        <a:xfrm>
          <a:off x="0" y="0"/>
          <a:ext cx="0" cy="0"/>
          <a:chOff x="0" y="0"/>
          <a:chExt cx="0" cy="0"/>
        </a:xfrm>
      </p:grpSpPr>
      <p:sp>
        <p:nvSpPr>
          <p:cNvPr id="6" name="Picture Placeholder 2"/>
          <p:cNvSpPr>
            <a:spLocks noGrp="1"/>
          </p:cNvSpPr>
          <p:nvPr>
            <p:ph type="pic" sz="quarter" idx="20"/>
          </p:nvPr>
        </p:nvSpPr>
        <p:spPr>
          <a:xfrm>
            <a:off x="573264" y="1944282"/>
            <a:ext cx="11229272" cy="4710421"/>
          </a:xfrm>
          <a:prstGeom prst="rect">
            <a:avLst/>
          </a:prstGeom>
        </p:spPr>
        <p:txBody>
          <a:bodyPr vert="horz"/>
          <a:lstStyle>
            <a:lvl1pPr marL="0" indent="0" algn="ctr">
              <a:buNone/>
              <a:defRPr sz="2000">
                <a:latin typeface="Helvetica"/>
                <a:cs typeface="Helvetica"/>
              </a:defRPr>
            </a:lvl1pPr>
          </a:lstStyle>
          <a:p>
            <a:endParaRPr lang="da-DK" dirty="0"/>
          </a:p>
          <a:p>
            <a:endParaRPr lang="da-DK" dirty="0"/>
          </a:p>
          <a:p>
            <a:endParaRPr lang="da-DK" dirty="0"/>
          </a:p>
          <a:p>
            <a:endParaRPr lang="da-DK" dirty="0"/>
          </a:p>
          <a:p>
            <a:r>
              <a:rPr lang="da-DK" dirty="0"/>
              <a:t>Indsæt billede</a:t>
            </a:r>
          </a:p>
        </p:txBody>
      </p:sp>
      <p:sp>
        <p:nvSpPr>
          <p:cNvPr id="7" name="Content Placeholder 30"/>
          <p:cNvSpPr>
            <a:spLocks noGrp="1"/>
          </p:cNvSpPr>
          <p:nvPr>
            <p:ph sz="quarter" idx="16" hasCustomPrompt="1"/>
          </p:nvPr>
        </p:nvSpPr>
        <p:spPr>
          <a:xfrm>
            <a:off x="573263" y="937578"/>
            <a:ext cx="11229272" cy="725252"/>
          </a:xfrm>
          <a:prstGeom prst="rect">
            <a:avLst/>
          </a:prstGeom>
        </p:spPr>
        <p:txBody>
          <a:bodyPr vert="horz" anchor="b" anchorCtr="0"/>
          <a:lstStyle>
            <a:lvl1pPr marL="0" indent="0">
              <a:lnSpc>
                <a:spcPct val="80000"/>
              </a:lnSpc>
              <a:buNone/>
              <a:defRPr sz="3733" b="1" baseline="0">
                <a:solidFill>
                  <a:schemeClr val="tx1">
                    <a:lumMod val="85000"/>
                    <a:lumOff val="15000"/>
                  </a:schemeClr>
                </a:solidFill>
                <a:latin typeface="Helvetica"/>
                <a:cs typeface="Helvetica"/>
              </a:defRPr>
            </a:lvl1pPr>
            <a:lvl2pPr marL="609585" indent="0">
              <a:buNone/>
              <a:defRPr sz="4000" b="1">
                <a:solidFill>
                  <a:schemeClr val="bg1"/>
                </a:solidFill>
                <a:latin typeface="Helvetica"/>
                <a:cs typeface="Helvetica"/>
              </a:defRPr>
            </a:lvl2pPr>
            <a:lvl3pPr marL="1219170" indent="0">
              <a:buNone/>
              <a:defRPr sz="4000" b="1">
                <a:solidFill>
                  <a:schemeClr val="bg1"/>
                </a:solidFill>
                <a:latin typeface="Helvetica"/>
                <a:cs typeface="Helvetica"/>
              </a:defRPr>
            </a:lvl3pPr>
            <a:lvl4pPr marL="1828754" indent="0">
              <a:buNone/>
              <a:defRPr sz="4000" b="1">
                <a:solidFill>
                  <a:schemeClr val="bg1"/>
                </a:solidFill>
                <a:latin typeface="Helvetica"/>
                <a:cs typeface="Helvetica"/>
              </a:defRPr>
            </a:lvl4pPr>
            <a:lvl5pPr marL="2438339" indent="0">
              <a:buNone/>
              <a:defRPr sz="4000" b="1">
                <a:solidFill>
                  <a:schemeClr val="bg1"/>
                </a:solidFill>
                <a:latin typeface="Helvetica"/>
                <a:cs typeface="Helvetica"/>
              </a:defRPr>
            </a:lvl5pPr>
          </a:lstStyle>
          <a:p>
            <a:pPr lvl="0"/>
            <a:r>
              <a:rPr lang="da-DK" dirty="0"/>
              <a:t>Klik for at redigere overskrift  </a:t>
            </a:r>
          </a:p>
        </p:txBody>
      </p:sp>
      <p:sp>
        <p:nvSpPr>
          <p:cNvPr id="4" name="Rectangle 3"/>
          <p:cNvSpPr/>
          <p:nvPr userDrawn="1"/>
        </p:nvSpPr>
        <p:spPr>
          <a:xfrm>
            <a:off x="727347" y="1723124"/>
            <a:ext cx="480000" cy="48000"/>
          </a:xfrm>
          <a:prstGeom prst="rect">
            <a:avLst/>
          </a:prstGeom>
          <a:solidFill>
            <a:srgbClr val="56AB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153054596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Indholdsside / Full screen billede">
    <p:spTree>
      <p:nvGrpSpPr>
        <p:cNvPr id="1" name=""/>
        <p:cNvGrpSpPr/>
        <p:nvPr/>
      </p:nvGrpSpPr>
      <p:grpSpPr>
        <a:xfrm>
          <a:off x="0" y="0"/>
          <a:ext cx="0" cy="0"/>
          <a:chOff x="0" y="0"/>
          <a:chExt cx="0" cy="0"/>
        </a:xfrm>
      </p:grpSpPr>
      <p:sp>
        <p:nvSpPr>
          <p:cNvPr id="10" name="Picture Placeholder 2"/>
          <p:cNvSpPr>
            <a:spLocks noGrp="1"/>
          </p:cNvSpPr>
          <p:nvPr>
            <p:ph type="pic" sz="quarter" idx="17"/>
          </p:nvPr>
        </p:nvSpPr>
        <p:spPr>
          <a:xfrm>
            <a:off x="0" y="457200"/>
            <a:ext cx="12192000" cy="6400800"/>
          </a:xfrm>
          <a:prstGeom prst="rect">
            <a:avLst/>
          </a:prstGeom>
        </p:spPr>
        <p:txBody>
          <a:bodyPr vert="horz"/>
          <a:lstStyle>
            <a:lvl1pPr marL="0" indent="0" algn="ctr">
              <a:buNone/>
              <a:defRPr sz="2000">
                <a:latin typeface="Helvetica"/>
                <a:cs typeface="Helvetica"/>
              </a:defRPr>
            </a:lvl1pPr>
          </a:lstStyle>
          <a:p>
            <a:endParaRPr lang="da-DK" dirty="0"/>
          </a:p>
          <a:p>
            <a:endParaRPr lang="da-DK" dirty="0"/>
          </a:p>
          <a:p>
            <a:endParaRPr lang="da-DK" dirty="0"/>
          </a:p>
          <a:p>
            <a:endParaRPr lang="da-DK" dirty="0"/>
          </a:p>
          <a:p>
            <a:endParaRPr lang="da-DK" dirty="0"/>
          </a:p>
          <a:p>
            <a:endParaRPr lang="da-DK" dirty="0"/>
          </a:p>
          <a:p>
            <a:r>
              <a:rPr lang="da-DK" dirty="0"/>
              <a:t>Indsæt billede</a:t>
            </a:r>
          </a:p>
        </p:txBody>
      </p:sp>
    </p:spTree>
    <p:extLst>
      <p:ext uri="{BB962C8B-B14F-4D97-AF65-F5344CB8AC3E}">
        <p14:creationId xmlns:p14="http://schemas.microsoft.com/office/powerpoint/2010/main" val="4560978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Indholdsside / Bullits">
    <p:spTree>
      <p:nvGrpSpPr>
        <p:cNvPr id="1" name=""/>
        <p:cNvGrpSpPr/>
        <p:nvPr/>
      </p:nvGrpSpPr>
      <p:grpSpPr>
        <a:xfrm>
          <a:off x="0" y="0"/>
          <a:ext cx="0" cy="0"/>
          <a:chOff x="0" y="0"/>
          <a:chExt cx="0" cy="0"/>
        </a:xfrm>
      </p:grpSpPr>
      <p:sp>
        <p:nvSpPr>
          <p:cNvPr id="5" name="Content Placeholder 2"/>
          <p:cNvSpPr>
            <a:spLocks noGrp="1"/>
          </p:cNvSpPr>
          <p:nvPr>
            <p:ph idx="17"/>
          </p:nvPr>
        </p:nvSpPr>
        <p:spPr>
          <a:xfrm>
            <a:off x="574875" y="1840233"/>
            <a:ext cx="11364737" cy="4656665"/>
          </a:xfrm>
          <a:prstGeom prst="rect">
            <a:avLst/>
          </a:prstGeom>
        </p:spPr>
        <p:txBody>
          <a:bodyPr>
            <a:normAutofit/>
          </a:bodyPr>
          <a:lstStyle>
            <a:lvl1pPr>
              <a:defRPr sz="2400">
                <a:latin typeface="Helvetica"/>
                <a:cs typeface="Helvetica"/>
              </a:defRPr>
            </a:lvl1pPr>
            <a:lvl2pPr>
              <a:defRPr sz="2133">
                <a:latin typeface="Helvetica"/>
                <a:cs typeface="Helvetica"/>
              </a:defRPr>
            </a:lvl2pPr>
            <a:lvl3pPr>
              <a:defRPr sz="1867">
                <a:latin typeface="Helvetica"/>
                <a:cs typeface="Helvetica"/>
              </a:defRPr>
            </a:lvl3pPr>
            <a:lvl4pPr>
              <a:defRPr sz="1600">
                <a:latin typeface="Helvetica"/>
                <a:cs typeface="Helvetica"/>
              </a:defRPr>
            </a:lvl4pPr>
            <a:lvl5pPr>
              <a:defRPr sz="1600">
                <a:latin typeface="Helvetica"/>
                <a:cs typeface="Helvetica"/>
              </a:defRPr>
            </a:lvl5pPr>
            <a:lvl6pPr>
              <a:defRPr sz="1467">
                <a:latin typeface="Helvetica"/>
                <a:cs typeface="Helvetica"/>
              </a:defRPr>
            </a:lvl6pPr>
          </a:lstStyle>
          <a:p>
            <a:pPr lvl="0"/>
            <a:r>
              <a:rPr lang="da-DK" dirty="0" err="1"/>
              <a:t>Click</a:t>
            </a:r>
            <a:r>
              <a:rPr lang="da-DK" dirty="0"/>
              <a:t> to </a:t>
            </a:r>
            <a:r>
              <a:rPr lang="da-DK" dirty="0" err="1"/>
              <a:t>edit</a:t>
            </a:r>
            <a:r>
              <a:rPr lang="da-DK" dirty="0"/>
              <a:t> Master </a:t>
            </a:r>
            <a:r>
              <a:rPr lang="da-DK" dirty="0" err="1"/>
              <a:t>text</a:t>
            </a:r>
            <a:r>
              <a:rPr lang="da-DK" dirty="0"/>
              <a:t> </a:t>
            </a:r>
            <a:r>
              <a:rPr lang="da-DK" dirty="0" err="1"/>
              <a:t>styles</a:t>
            </a:r>
            <a:endParaRPr lang="da-DK" dirty="0"/>
          </a:p>
          <a:p>
            <a:pPr lvl="1"/>
            <a:r>
              <a:rPr lang="da-DK" dirty="0"/>
              <a:t>Second </a:t>
            </a:r>
            <a:r>
              <a:rPr lang="da-DK" dirty="0" err="1"/>
              <a:t>level</a:t>
            </a:r>
            <a:endParaRPr lang="da-DK" dirty="0"/>
          </a:p>
          <a:p>
            <a:pPr lvl="2"/>
            <a:r>
              <a:rPr lang="da-DK" dirty="0"/>
              <a:t>Third </a:t>
            </a:r>
            <a:r>
              <a:rPr lang="da-DK" dirty="0" err="1"/>
              <a:t>level</a:t>
            </a:r>
            <a:endParaRPr lang="da-DK" dirty="0"/>
          </a:p>
          <a:p>
            <a:pPr lvl="3"/>
            <a:r>
              <a:rPr lang="da-DK" dirty="0" err="1"/>
              <a:t>Fourth</a:t>
            </a:r>
            <a:r>
              <a:rPr lang="da-DK" dirty="0"/>
              <a:t> </a:t>
            </a:r>
            <a:r>
              <a:rPr lang="da-DK" dirty="0" err="1"/>
              <a:t>level</a:t>
            </a:r>
            <a:endParaRPr lang="da-DK" dirty="0"/>
          </a:p>
          <a:p>
            <a:pPr lvl="4"/>
            <a:r>
              <a:rPr lang="da-DK" dirty="0"/>
              <a:t>Fifth level</a:t>
            </a:r>
          </a:p>
          <a:p>
            <a:pPr lvl="5"/>
            <a:r>
              <a:rPr lang="da-DK" dirty="0" err="1"/>
              <a:t>Sixt</a:t>
            </a:r>
            <a:r>
              <a:rPr lang="da-DK" dirty="0"/>
              <a:t> level</a:t>
            </a:r>
          </a:p>
        </p:txBody>
      </p:sp>
      <p:sp>
        <p:nvSpPr>
          <p:cNvPr id="6" name="Content Placeholder 30"/>
          <p:cNvSpPr>
            <a:spLocks noGrp="1"/>
          </p:cNvSpPr>
          <p:nvPr>
            <p:ph sz="quarter" idx="16" hasCustomPrompt="1"/>
          </p:nvPr>
        </p:nvSpPr>
        <p:spPr>
          <a:xfrm>
            <a:off x="573263" y="952177"/>
            <a:ext cx="11229272" cy="725252"/>
          </a:xfrm>
          <a:prstGeom prst="rect">
            <a:avLst/>
          </a:prstGeom>
        </p:spPr>
        <p:txBody>
          <a:bodyPr vert="horz" anchor="b" anchorCtr="0"/>
          <a:lstStyle>
            <a:lvl1pPr marL="0" indent="0">
              <a:lnSpc>
                <a:spcPct val="80000"/>
              </a:lnSpc>
              <a:buNone/>
              <a:defRPr sz="3733" b="1" baseline="0">
                <a:solidFill>
                  <a:schemeClr val="tx1">
                    <a:lumMod val="85000"/>
                    <a:lumOff val="15000"/>
                  </a:schemeClr>
                </a:solidFill>
                <a:latin typeface="Helvetica"/>
                <a:cs typeface="Helvetica"/>
              </a:defRPr>
            </a:lvl1pPr>
            <a:lvl2pPr marL="609585" indent="0">
              <a:buNone/>
              <a:defRPr sz="4000" b="1">
                <a:solidFill>
                  <a:schemeClr val="bg1"/>
                </a:solidFill>
                <a:latin typeface="Helvetica"/>
                <a:cs typeface="Helvetica"/>
              </a:defRPr>
            </a:lvl2pPr>
            <a:lvl3pPr marL="1219170" indent="0">
              <a:buNone/>
              <a:defRPr sz="4000" b="1">
                <a:solidFill>
                  <a:schemeClr val="bg1"/>
                </a:solidFill>
                <a:latin typeface="Helvetica"/>
                <a:cs typeface="Helvetica"/>
              </a:defRPr>
            </a:lvl3pPr>
            <a:lvl4pPr marL="1828754" indent="0">
              <a:buNone/>
              <a:defRPr sz="4000" b="1">
                <a:solidFill>
                  <a:schemeClr val="bg1"/>
                </a:solidFill>
                <a:latin typeface="Helvetica"/>
                <a:cs typeface="Helvetica"/>
              </a:defRPr>
            </a:lvl4pPr>
            <a:lvl5pPr marL="2438339" indent="0">
              <a:buNone/>
              <a:defRPr sz="4000" b="1">
                <a:solidFill>
                  <a:schemeClr val="bg1"/>
                </a:solidFill>
                <a:latin typeface="Helvetica"/>
                <a:cs typeface="Helvetica"/>
              </a:defRPr>
            </a:lvl5pPr>
          </a:lstStyle>
          <a:p>
            <a:pPr lvl="0"/>
            <a:r>
              <a:rPr lang="da-DK" dirty="0"/>
              <a:t>Klik for at redigere overskrift  </a:t>
            </a:r>
          </a:p>
        </p:txBody>
      </p:sp>
      <p:sp>
        <p:nvSpPr>
          <p:cNvPr id="9" name="Rectangle 8"/>
          <p:cNvSpPr/>
          <p:nvPr userDrawn="1"/>
        </p:nvSpPr>
        <p:spPr>
          <a:xfrm>
            <a:off x="727347" y="1737723"/>
            <a:ext cx="480000" cy="48000"/>
          </a:xfrm>
          <a:prstGeom prst="rect">
            <a:avLst/>
          </a:prstGeom>
          <a:solidFill>
            <a:srgbClr val="56AB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351983733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Indholdsside / Stort billede">
    <p:spTree>
      <p:nvGrpSpPr>
        <p:cNvPr id="1" name=""/>
        <p:cNvGrpSpPr/>
        <p:nvPr/>
      </p:nvGrpSpPr>
      <p:grpSpPr>
        <a:xfrm>
          <a:off x="0" y="0"/>
          <a:ext cx="0" cy="0"/>
          <a:chOff x="0" y="0"/>
          <a:chExt cx="0" cy="0"/>
        </a:xfrm>
      </p:grpSpPr>
      <p:sp>
        <p:nvSpPr>
          <p:cNvPr id="8" name="Picture Placeholder 2"/>
          <p:cNvSpPr>
            <a:spLocks noGrp="1"/>
          </p:cNvSpPr>
          <p:nvPr>
            <p:ph type="pic" sz="quarter" idx="17"/>
          </p:nvPr>
        </p:nvSpPr>
        <p:spPr>
          <a:xfrm>
            <a:off x="6625168" y="461435"/>
            <a:ext cx="5566833" cy="6407149"/>
          </a:xfrm>
          <a:custGeom>
            <a:avLst/>
            <a:gdLst>
              <a:gd name="connsiteX0" fmla="*/ 0 w 3190875"/>
              <a:gd name="connsiteY0" fmla="*/ 0 h 4805362"/>
              <a:gd name="connsiteX1" fmla="*/ 3190875 w 3190875"/>
              <a:gd name="connsiteY1" fmla="*/ 0 h 4805362"/>
              <a:gd name="connsiteX2" fmla="*/ 3190875 w 3190875"/>
              <a:gd name="connsiteY2" fmla="*/ 4805362 h 4805362"/>
              <a:gd name="connsiteX3" fmla="*/ 0 w 3190875"/>
              <a:gd name="connsiteY3" fmla="*/ 4805362 h 4805362"/>
              <a:gd name="connsiteX4" fmla="*/ 0 w 3190875"/>
              <a:gd name="connsiteY4" fmla="*/ 0 h 4805362"/>
              <a:gd name="connsiteX0" fmla="*/ 984250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984250 w 4175125"/>
              <a:gd name="connsiteY4" fmla="*/ 0 h 4805362"/>
              <a:gd name="connsiteX0" fmla="*/ 1135062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1135062 w 4175125"/>
              <a:gd name="connsiteY4" fmla="*/ 0 h 4805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5125" h="4805362">
                <a:moveTo>
                  <a:pt x="1135062" y="0"/>
                </a:moveTo>
                <a:lnTo>
                  <a:pt x="4175125" y="0"/>
                </a:lnTo>
                <a:lnTo>
                  <a:pt x="4175125" y="4805362"/>
                </a:lnTo>
                <a:lnTo>
                  <a:pt x="0" y="4805362"/>
                </a:lnTo>
                <a:lnTo>
                  <a:pt x="1135062" y="0"/>
                </a:lnTo>
                <a:close/>
              </a:path>
            </a:pathLst>
          </a:custGeom>
        </p:spPr>
        <p:txBody>
          <a:bodyPr vert="horz"/>
          <a:lstStyle>
            <a:lvl1pPr marL="0" indent="0" algn="ctr">
              <a:buNone/>
              <a:defRPr sz="1600"/>
            </a:lvl1pPr>
          </a:lstStyle>
          <a:p>
            <a:endParaRPr lang="da-DK" dirty="0"/>
          </a:p>
        </p:txBody>
      </p:sp>
      <p:sp>
        <p:nvSpPr>
          <p:cNvPr id="10" name="Text Placeholder 12"/>
          <p:cNvSpPr>
            <a:spLocks noGrp="1"/>
          </p:cNvSpPr>
          <p:nvPr>
            <p:ph type="body" sz="quarter" idx="15"/>
          </p:nvPr>
        </p:nvSpPr>
        <p:spPr>
          <a:xfrm>
            <a:off x="672000" y="1584000"/>
            <a:ext cx="6720000" cy="4560000"/>
          </a:xfrm>
          <a:custGeom>
            <a:avLst/>
            <a:gdLst>
              <a:gd name="connsiteX0" fmla="*/ 0 w 5050405"/>
              <a:gd name="connsiteY0" fmla="*/ 0 h 3512755"/>
              <a:gd name="connsiteX1" fmla="*/ 5050405 w 5050405"/>
              <a:gd name="connsiteY1" fmla="*/ 0 h 3512755"/>
              <a:gd name="connsiteX2" fmla="*/ 5050405 w 5050405"/>
              <a:gd name="connsiteY2" fmla="*/ 3512755 h 3512755"/>
              <a:gd name="connsiteX3" fmla="*/ 0 w 5050405"/>
              <a:gd name="connsiteY3" fmla="*/ 3512755 h 3512755"/>
              <a:gd name="connsiteX4" fmla="*/ 0 w 5050405"/>
              <a:gd name="connsiteY4" fmla="*/ 0 h 3512755"/>
              <a:gd name="connsiteX0" fmla="*/ 0 w 5286262"/>
              <a:gd name="connsiteY0" fmla="*/ 0 h 3512755"/>
              <a:gd name="connsiteX1" fmla="*/ 5286262 w 5286262"/>
              <a:gd name="connsiteY1" fmla="*/ 0 h 3512755"/>
              <a:gd name="connsiteX2" fmla="*/ 5050405 w 5286262"/>
              <a:gd name="connsiteY2" fmla="*/ 3512755 h 3512755"/>
              <a:gd name="connsiteX3" fmla="*/ 0 w 5286262"/>
              <a:gd name="connsiteY3" fmla="*/ 3512755 h 3512755"/>
              <a:gd name="connsiteX4" fmla="*/ 0 w 5286262"/>
              <a:gd name="connsiteY4" fmla="*/ 0 h 3512755"/>
              <a:gd name="connsiteX0" fmla="*/ 0 w 5286262"/>
              <a:gd name="connsiteY0" fmla="*/ 0 h 3512755"/>
              <a:gd name="connsiteX1" fmla="*/ 5286262 w 5286262"/>
              <a:gd name="connsiteY1" fmla="*/ 0 h 3512755"/>
              <a:gd name="connsiteX2" fmla="*/ 4442619 w 5286262"/>
              <a:gd name="connsiteY2" fmla="*/ 3476469 h 3512755"/>
              <a:gd name="connsiteX3" fmla="*/ 0 w 5286262"/>
              <a:gd name="connsiteY3" fmla="*/ 3512755 h 3512755"/>
              <a:gd name="connsiteX4" fmla="*/ 0 w 5286262"/>
              <a:gd name="connsiteY4" fmla="*/ 0 h 3512755"/>
              <a:gd name="connsiteX0" fmla="*/ 0 w 5286262"/>
              <a:gd name="connsiteY0" fmla="*/ 0 h 3521826"/>
              <a:gd name="connsiteX1" fmla="*/ 5286262 w 5286262"/>
              <a:gd name="connsiteY1" fmla="*/ 0 h 3521826"/>
              <a:gd name="connsiteX2" fmla="*/ 4451690 w 5286262"/>
              <a:gd name="connsiteY2" fmla="*/ 3521826 h 3521826"/>
              <a:gd name="connsiteX3" fmla="*/ 0 w 5286262"/>
              <a:gd name="connsiteY3" fmla="*/ 3512755 h 3521826"/>
              <a:gd name="connsiteX4" fmla="*/ 0 w 5286262"/>
              <a:gd name="connsiteY4" fmla="*/ 0 h 3521826"/>
              <a:gd name="connsiteX0" fmla="*/ 0 w 5197362"/>
              <a:gd name="connsiteY0" fmla="*/ 0 h 3521826"/>
              <a:gd name="connsiteX1" fmla="*/ 5197362 w 5197362"/>
              <a:gd name="connsiteY1" fmla="*/ 0 h 3521826"/>
              <a:gd name="connsiteX2" fmla="*/ 4451690 w 5197362"/>
              <a:gd name="connsiteY2" fmla="*/ 3521826 h 3521826"/>
              <a:gd name="connsiteX3" fmla="*/ 0 w 5197362"/>
              <a:gd name="connsiteY3" fmla="*/ 3512755 h 3521826"/>
              <a:gd name="connsiteX4" fmla="*/ 0 w 5197362"/>
              <a:gd name="connsiteY4" fmla="*/ 0 h 3521826"/>
              <a:gd name="connsiteX0" fmla="*/ 0 w 5197362"/>
              <a:gd name="connsiteY0" fmla="*/ 0 h 3512755"/>
              <a:gd name="connsiteX1" fmla="*/ 5197362 w 5197362"/>
              <a:gd name="connsiteY1" fmla="*/ 0 h 3512755"/>
              <a:gd name="connsiteX2" fmla="*/ 4350090 w 5197362"/>
              <a:gd name="connsiteY2" fmla="*/ 3496426 h 3512755"/>
              <a:gd name="connsiteX3" fmla="*/ 0 w 5197362"/>
              <a:gd name="connsiteY3" fmla="*/ 3512755 h 3512755"/>
              <a:gd name="connsiteX4" fmla="*/ 0 w 5197362"/>
              <a:gd name="connsiteY4" fmla="*/ 0 h 35127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97362" h="3512755">
                <a:moveTo>
                  <a:pt x="0" y="0"/>
                </a:moveTo>
                <a:lnTo>
                  <a:pt x="5197362" y="0"/>
                </a:lnTo>
                <a:lnTo>
                  <a:pt x="4350090" y="3496426"/>
                </a:lnTo>
                <a:lnTo>
                  <a:pt x="0" y="3512755"/>
                </a:lnTo>
                <a:lnTo>
                  <a:pt x="0" y="0"/>
                </a:lnTo>
                <a:close/>
              </a:path>
            </a:pathLst>
          </a:custGeom>
        </p:spPr>
        <p:txBody>
          <a:bodyPr vert="horz">
            <a:normAutofit/>
          </a:bodyPr>
          <a:lstStyle>
            <a:lvl1pPr marL="0" marR="0" indent="0" algn="l" defTabSz="609585" rtl="0" eaLnBrk="1" fontAlgn="auto" latinLnBrk="0" hangingPunct="1">
              <a:lnSpc>
                <a:spcPct val="100000"/>
              </a:lnSpc>
              <a:spcBef>
                <a:spcPts val="533"/>
              </a:spcBef>
              <a:spcAft>
                <a:spcPts val="533"/>
              </a:spcAft>
              <a:buClrTx/>
              <a:buSzTx/>
              <a:buFont typeface="Arial"/>
              <a:buNone/>
              <a:tabLst/>
              <a:defRPr sz="2667" b="0" baseline="0">
                <a:solidFill>
                  <a:schemeClr val="tx1">
                    <a:lumMod val="85000"/>
                    <a:lumOff val="15000"/>
                  </a:schemeClr>
                </a:solidFill>
                <a:latin typeface="+mn-lt"/>
                <a:cs typeface="Helvetica"/>
              </a:defRPr>
            </a:lvl1pPr>
          </a:lstStyle>
          <a:p>
            <a:pPr lvl="0"/>
            <a:r>
              <a:rPr lang="da-DK" dirty="0"/>
              <a:t>Klik for at redigere tekst</a:t>
            </a:r>
          </a:p>
        </p:txBody>
      </p:sp>
      <p:sp>
        <p:nvSpPr>
          <p:cNvPr id="5" name="Rectangle 4"/>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7" name="Titel 1">
            <a:extLst>
              <a:ext uri="{FF2B5EF4-FFF2-40B4-BE49-F238E27FC236}">
                <a16:creationId xmlns:a16="http://schemas.microsoft.com/office/drawing/2014/main" id="{19C9772E-2068-494E-B749-C166B80CDA1D}"/>
              </a:ext>
            </a:extLst>
          </p:cNvPr>
          <p:cNvSpPr>
            <a:spLocks noGrp="1"/>
          </p:cNvSpPr>
          <p:nvPr>
            <p:ph type="title"/>
          </p:nvPr>
        </p:nvSpPr>
        <p:spPr>
          <a:xfrm>
            <a:off x="672000" y="960000"/>
            <a:ext cx="6720000" cy="600000"/>
          </a:xfrm>
        </p:spPr>
        <p:txBody>
          <a:bodyPr/>
          <a:lstStyle/>
          <a:p>
            <a:r>
              <a:rPr lang="da-DK" dirty="0"/>
              <a:t>Klik for at redigere titeltypografien i masteren</a:t>
            </a:r>
          </a:p>
        </p:txBody>
      </p:sp>
      <p:sp>
        <p:nvSpPr>
          <p:cNvPr id="6" name="Pladsholder til dato 5">
            <a:extLst>
              <a:ext uri="{FF2B5EF4-FFF2-40B4-BE49-F238E27FC236}">
                <a16:creationId xmlns:a16="http://schemas.microsoft.com/office/drawing/2014/main" id="{58B5E095-5CAC-4621-8F3D-B9D2AE290162}"/>
              </a:ext>
            </a:extLst>
          </p:cNvPr>
          <p:cNvSpPr>
            <a:spLocks noGrp="1"/>
          </p:cNvSpPr>
          <p:nvPr>
            <p:ph type="dt" sz="half" idx="18"/>
          </p:nvPr>
        </p:nvSpPr>
        <p:spPr/>
        <p:txBody>
          <a:bodyPr/>
          <a:lstStyle/>
          <a:p>
            <a:r>
              <a:rPr lang="da-DK"/>
              <a:t>26-04-2021</a:t>
            </a:r>
            <a:endParaRPr lang="da-DK" sz="1200" dirty="0"/>
          </a:p>
        </p:txBody>
      </p:sp>
      <p:sp>
        <p:nvSpPr>
          <p:cNvPr id="9" name="Pladsholder til sidefod 8">
            <a:extLst>
              <a:ext uri="{FF2B5EF4-FFF2-40B4-BE49-F238E27FC236}">
                <a16:creationId xmlns:a16="http://schemas.microsoft.com/office/drawing/2014/main" id="{C33F034E-C030-48F4-883F-B030638D789D}"/>
              </a:ext>
            </a:extLst>
          </p:cNvPr>
          <p:cNvSpPr>
            <a:spLocks noGrp="1"/>
          </p:cNvSpPr>
          <p:nvPr>
            <p:ph type="ftr" sz="quarter" idx="19"/>
          </p:nvPr>
        </p:nvSpPr>
        <p:spPr>
          <a:xfrm>
            <a:off x="1920000" y="6384000"/>
            <a:ext cx="4608000" cy="288000"/>
          </a:xfrm>
        </p:spPr>
        <p:txBody>
          <a:bodyPr/>
          <a:lstStyle>
            <a:lvl1pPr algn="l">
              <a:defRPr/>
            </a:lvl1pPr>
          </a:lstStyle>
          <a:p>
            <a:pPr algn="l"/>
            <a:r>
              <a:rPr lang="da-DK"/>
              <a:t>Webinar om MedComs kommuneprojekter</a:t>
            </a:r>
            <a:endParaRPr lang="da-DK" dirty="0"/>
          </a:p>
        </p:txBody>
      </p:sp>
      <p:sp>
        <p:nvSpPr>
          <p:cNvPr id="11" name="Pladsholder til slidenummer 10">
            <a:extLst>
              <a:ext uri="{FF2B5EF4-FFF2-40B4-BE49-F238E27FC236}">
                <a16:creationId xmlns:a16="http://schemas.microsoft.com/office/drawing/2014/main" id="{E97485F3-9C6D-4324-AC2C-F7F9AF873A9E}"/>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304446566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Indholdsside / Lille billede">
    <p:spTree>
      <p:nvGrpSpPr>
        <p:cNvPr id="1" name=""/>
        <p:cNvGrpSpPr/>
        <p:nvPr/>
      </p:nvGrpSpPr>
      <p:grpSpPr>
        <a:xfrm>
          <a:off x="0" y="0"/>
          <a:ext cx="0" cy="0"/>
          <a:chOff x="0" y="0"/>
          <a:chExt cx="0" cy="0"/>
        </a:xfrm>
      </p:grpSpPr>
      <p:sp>
        <p:nvSpPr>
          <p:cNvPr id="8" name="Picture Placeholder 2"/>
          <p:cNvSpPr>
            <a:spLocks noGrp="1"/>
          </p:cNvSpPr>
          <p:nvPr>
            <p:ph type="pic" sz="quarter" idx="17"/>
          </p:nvPr>
        </p:nvSpPr>
        <p:spPr>
          <a:xfrm>
            <a:off x="8487836" y="461435"/>
            <a:ext cx="5566833" cy="6407149"/>
          </a:xfrm>
          <a:custGeom>
            <a:avLst/>
            <a:gdLst>
              <a:gd name="connsiteX0" fmla="*/ 0 w 3190875"/>
              <a:gd name="connsiteY0" fmla="*/ 0 h 4805362"/>
              <a:gd name="connsiteX1" fmla="*/ 3190875 w 3190875"/>
              <a:gd name="connsiteY1" fmla="*/ 0 h 4805362"/>
              <a:gd name="connsiteX2" fmla="*/ 3190875 w 3190875"/>
              <a:gd name="connsiteY2" fmla="*/ 4805362 h 4805362"/>
              <a:gd name="connsiteX3" fmla="*/ 0 w 3190875"/>
              <a:gd name="connsiteY3" fmla="*/ 4805362 h 4805362"/>
              <a:gd name="connsiteX4" fmla="*/ 0 w 3190875"/>
              <a:gd name="connsiteY4" fmla="*/ 0 h 4805362"/>
              <a:gd name="connsiteX0" fmla="*/ 984250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984250 w 4175125"/>
              <a:gd name="connsiteY4" fmla="*/ 0 h 4805362"/>
              <a:gd name="connsiteX0" fmla="*/ 1135062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1135062 w 4175125"/>
              <a:gd name="connsiteY4" fmla="*/ 0 h 4805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5125" h="4805362">
                <a:moveTo>
                  <a:pt x="1135062" y="0"/>
                </a:moveTo>
                <a:lnTo>
                  <a:pt x="4175125" y="0"/>
                </a:lnTo>
                <a:lnTo>
                  <a:pt x="4175125" y="4805362"/>
                </a:lnTo>
                <a:lnTo>
                  <a:pt x="0" y="4805362"/>
                </a:lnTo>
                <a:lnTo>
                  <a:pt x="1135062" y="0"/>
                </a:lnTo>
                <a:close/>
              </a:path>
            </a:pathLst>
          </a:custGeom>
        </p:spPr>
        <p:txBody>
          <a:bodyPr vert="horz"/>
          <a:lstStyle>
            <a:lvl1pPr marL="0" indent="0" algn="ctr">
              <a:buNone/>
              <a:defRPr sz="1600"/>
            </a:lvl1pPr>
          </a:lstStyle>
          <a:p>
            <a:endParaRPr lang="da-DK" dirty="0"/>
          </a:p>
        </p:txBody>
      </p:sp>
      <p:sp>
        <p:nvSpPr>
          <p:cNvPr id="7" name="Text Placeholder 12"/>
          <p:cNvSpPr>
            <a:spLocks noGrp="1"/>
          </p:cNvSpPr>
          <p:nvPr>
            <p:ph type="body" sz="quarter" idx="15" hasCustomPrompt="1"/>
          </p:nvPr>
        </p:nvSpPr>
        <p:spPr>
          <a:xfrm>
            <a:off x="672000" y="1584000"/>
            <a:ext cx="8640000" cy="4560000"/>
          </a:xfrm>
          <a:custGeom>
            <a:avLst/>
            <a:gdLst>
              <a:gd name="connsiteX0" fmla="*/ 0 w 5050405"/>
              <a:gd name="connsiteY0" fmla="*/ 0 h 3512755"/>
              <a:gd name="connsiteX1" fmla="*/ 5050405 w 5050405"/>
              <a:gd name="connsiteY1" fmla="*/ 0 h 3512755"/>
              <a:gd name="connsiteX2" fmla="*/ 5050405 w 5050405"/>
              <a:gd name="connsiteY2" fmla="*/ 3512755 h 3512755"/>
              <a:gd name="connsiteX3" fmla="*/ 0 w 5050405"/>
              <a:gd name="connsiteY3" fmla="*/ 3512755 h 3512755"/>
              <a:gd name="connsiteX4" fmla="*/ 0 w 5050405"/>
              <a:gd name="connsiteY4" fmla="*/ 0 h 3512755"/>
              <a:gd name="connsiteX0" fmla="*/ 0 w 5286262"/>
              <a:gd name="connsiteY0" fmla="*/ 0 h 3512755"/>
              <a:gd name="connsiteX1" fmla="*/ 5286262 w 5286262"/>
              <a:gd name="connsiteY1" fmla="*/ 0 h 3512755"/>
              <a:gd name="connsiteX2" fmla="*/ 5050405 w 5286262"/>
              <a:gd name="connsiteY2" fmla="*/ 3512755 h 3512755"/>
              <a:gd name="connsiteX3" fmla="*/ 0 w 5286262"/>
              <a:gd name="connsiteY3" fmla="*/ 3512755 h 3512755"/>
              <a:gd name="connsiteX4" fmla="*/ 0 w 5286262"/>
              <a:gd name="connsiteY4" fmla="*/ 0 h 3512755"/>
              <a:gd name="connsiteX0" fmla="*/ 0 w 5286262"/>
              <a:gd name="connsiteY0" fmla="*/ 0 h 3512755"/>
              <a:gd name="connsiteX1" fmla="*/ 5286262 w 5286262"/>
              <a:gd name="connsiteY1" fmla="*/ 0 h 3512755"/>
              <a:gd name="connsiteX2" fmla="*/ 4442619 w 5286262"/>
              <a:gd name="connsiteY2" fmla="*/ 3476469 h 3512755"/>
              <a:gd name="connsiteX3" fmla="*/ 0 w 5286262"/>
              <a:gd name="connsiteY3" fmla="*/ 3512755 h 3512755"/>
              <a:gd name="connsiteX4" fmla="*/ 0 w 5286262"/>
              <a:gd name="connsiteY4" fmla="*/ 0 h 3512755"/>
              <a:gd name="connsiteX0" fmla="*/ 0 w 5286262"/>
              <a:gd name="connsiteY0" fmla="*/ 0 h 3521826"/>
              <a:gd name="connsiteX1" fmla="*/ 5286262 w 5286262"/>
              <a:gd name="connsiteY1" fmla="*/ 0 h 3521826"/>
              <a:gd name="connsiteX2" fmla="*/ 4451690 w 5286262"/>
              <a:gd name="connsiteY2" fmla="*/ 3521826 h 3521826"/>
              <a:gd name="connsiteX3" fmla="*/ 0 w 5286262"/>
              <a:gd name="connsiteY3" fmla="*/ 3512755 h 3521826"/>
              <a:gd name="connsiteX4" fmla="*/ 0 w 5286262"/>
              <a:gd name="connsiteY4" fmla="*/ 0 h 3521826"/>
              <a:gd name="connsiteX0" fmla="*/ 0 w 5197362"/>
              <a:gd name="connsiteY0" fmla="*/ 0 h 3521826"/>
              <a:gd name="connsiteX1" fmla="*/ 5197362 w 5197362"/>
              <a:gd name="connsiteY1" fmla="*/ 0 h 3521826"/>
              <a:gd name="connsiteX2" fmla="*/ 4451690 w 5197362"/>
              <a:gd name="connsiteY2" fmla="*/ 3521826 h 3521826"/>
              <a:gd name="connsiteX3" fmla="*/ 0 w 5197362"/>
              <a:gd name="connsiteY3" fmla="*/ 3512755 h 3521826"/>
              <a:gd name="connsiteX4" fmla="*/ 0 w 5197362"/>
              <a:gd name="connsiteY4" fmla="*/ 0 h 3521826"/>
              <a:gd name="connsiteX0" fmla="*/ 0 w 5197362"/>
              <a:gd name="connsiteY0" fmla="*/ 0 h 3512755"/>
              <a:gd name="connsiteX1" fmla="*/ 5197362 w 5197362"/>
              <a:gd name="connsiteY1" fmla="*/ 0 h 3512755"/>
              <a:gd name="connsiteX2" fmla="*/ 4350090 w 5197362"/>
              <a:gd name="connsiteY2" fmla="*/ 3496426 h 3512755"/>
              <a:gd name="connsiteX3" fmla="*/ 0 w 5197362"/>
              <a:gd name="connsiteY3" fmla="*/ 3512755 h 3512755"/>
              <a:gd name="connsiteX4" fmla="*/ 0 w 5197362"/>
              <a:gd name="connsiteY4" fmla="*/ 0 h 3512755"/>
              <a:gd name="connsiteX0" fmla="*/ 0 w 6648728"/>
              <a:gd name="connsiteY0" fmla="*/ 0 h 3512755"/>
              <a:gd name="connsiteX1" fmla="*/ 6648728 w 6648728"/>
              <a:gd name="connsiteY1" fmla="*/ 0 h 3512755"/>
              <a:gd name="connsiteX2" fmla="*/ 4350090 w 6648728"/>
              <a:gd name="connsiteY2" fmla="*/ 3496426 h 3512755"/>
              <a:gd name="connsiteX3" fmla="*/ 0 w 6648728"/>
              <a:gd name="connsiteY3" fmla="*/ 3512755 h 3512755"/>
              <a:gd name="connsiteX4" fmla="*/ 0 w 6648728"/>
              <a:gd name="connsiteY4" fmla="*/ 0 h 3512755"/>
              <a:gd name="connsiteX0" fmla="*/ 0 w 6648728"/>
              <a:gd name="connsiteY0" fmla="*/ 0 h 3527981"/>
              <a:gd name="connsiteX1" fmla="*/ 6648728 w 6648728"/>
              <a:gd name="connsiteY1" fmla="*/ 0 h 3527981"/>
              <a:gd name="connsiteX2" fmla="*/ 5785680 w 6648728"/>
              <a:gd name="connsiteY2" fmla="*/ 3527981 h 3527981"/>
              <a:gd name="connsiteX3" fmla="*/ 0 w 6648728"/>
              <a:gd name="connsiteY3" fmla="*/ 3512755 h 3527981"/>
              <a:gd name="connsiteX4" fmla="*/ 0 w 6648728"/>
              <a:gd name="connsiteY4" fmla="*/ 0 h 3527981"/>
              <a:gd name="connsiteX0" fmla="*/ 0 w 6648728"/>
              <a:gd name="connsiteY0" fmla="*/ 0 h 3512755"/>
              <a:gd name="connsiteX1" fmla="*/ 6648728 w 6648728"/>
              <a:gd name="connsiteY1" fmla="*/ 0 h 3512755"/>
              <a:gd name="connsiteX2" fmla="*/ 5785680 w 6648728"/>
              <a:gd name="connsiteY2" fmla="*/ 3504314 h 3512755"/>
              <a:gd name="connsiteX3" fmla="*/ 0 w 6648728"/>
              <a:gd name="connsiteY3" fmla="*/ 3512755 h 3512755"/>
              <a:gd name="connsiteX4" fmla="*/ 0 w 6648728"/>
              <a:gd name="connsiteY4" fmla="*/ 0 h 3512755"/>
              <a:gd name="connsiteX0" fmla="*/ 0 w 6648728"/>
              <a:gd name="connsiteY0" fmla="*/ 0 h 3527980"/>
              <a:gd name="connsiteX1" fmla="*/ 6648728 w 6648728"/>
              <a:gd name="connsiteY1" fmla="*/ 0 h 3527980"/>
              <a:gd name="connsiteX2" fmla="*/ 5793568 w 6648728"/>
              <a:gd name="connsiteY2" fmla="*/ 3527980 h 3527980"/>
              <a:gd name="connsiteX3" fmla="*/ 0 w 6648728"/>
              <a:gd name="connsiteY3" fmla="*/ 3512755 h 3527980"/>
              <a:gd name="connsiteX4" fmla="*/ 0 w 6648728"/>
              <a:gd name="connsiteY4" fmla="*/ 0 h 3527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48728" h="3527980">
                <a:moveTo>
                  <a:pt x="0" y="0"/>
                </a:moveTo>
                <a:lnTo>
                  <a:pt x="6648728" y="0"/>
                </a:lnTo>
                <a:lnTo>
                  <a:pt x="5793568" y="3527980"/>
                </a:lnTo>
                <a:lnTo>
                  <a:pt x="0" y="3512755"/>
                </a:lnTo>
                <a:lnTo>
                  <a:pt x="0" y="0"/>
                </a:lnTo>
                <a:close/>
              </a:path>
            </a:pathLst>
          </a:custGeom>
        </p:spPr>
        <p:txBody>
          <a:bodyPr vert="horz">
            <a:normAutofit/>
          </a:bodyPr>
          <a:lstStyle>
            <a:lvl1pPr marL="0" marR="0" indent="0" algn="l" defTabSz="609585" rtl="0" eaLnBrk="1" fontAlgn="auto" latinLnBrk="0" hangingPunct="1">
              <a:lnSpc>
                <a:spcPct val="100000"/>
              </a:lnSpc>
              <a:spcBef>
                <a:spcPts val="533"/>
              </a:spcBef>
              <a:spcAft>
                <a:spcPts val="533"/>
              </a:spcAft>
              <a:buClrTx/>
              <a:buSzTx/>
              <a:buFont typeface="Arial"/>
              <a:buNone/>
              <a:tabLst/>
              <a:defRPr sz="2667" b="0" baseline="0">
                <a:solidFill>
                  <a:schemeClr val="tx1">
                    <a:lumMod val="85000"/>
                    <a:lumOff val="15000"/>
                  </a:schemeClr>
                </a:solidFill>
                <a:latin typeface="+mn-lt"/>
                <a:cs typeface="Helvetica"/>
              </a:defRPr>
            </a:lvl1pPr>
          </a:lstStyle>
          <a:p>
            <a:pPr lvl="0"/>
            <a:r>
              <a:rPr lang="da-DK" dirty="0"/>
              <a:t>Klik for at redigere tekst </a:t>
            </a:r>
          </a:p>
        </p:txBody>
      </p:sp>
      <p:sp>
        <p:nvSpPr>
          <p:cNvPr id="9" name="Titel 1">
            <a:extLst>
              <a:ext uri="{FF2B5EF4-FFF2-40B4-BE49-F238E27FC236}">
                <a16:creationId xmlns:a16="http://schemas.microsoft.com/office/drawing/2014/main" id="{5F2B2473-C149-497A-963D-9B210133C4F1}"/>
              </a:ext>
            </a:extLst>
          </p:cNvPr>
          <p:cNvSpPr>
            <a:spLocks noGrp="1"/>
          </p:cNvSpPr>
          <p:nvPr>
            <p:ph type="title"/>
          </p:nvPr>
        </p:nvSpPr>
        <p:spPr>
          <a:xfrm>
            <a:off x="672000" y="960000"/>
            <a:ext cx="8640000" cy="600000"/>
          </a:xfrm>
        </p:spPr>
        <p:txBody>
          <a:bodyPr/>
          <a:lstStyle/>
          <a:p>
            <a:r>
              <a:rPr lang="da-DK" dirty="0"/>
              <a:t>Klik for at redigere titeltypografien i masteren</a:t>
            </a:r>
          </a:p>
        </p:txBody>
      </p:sp>
      <p:sp>
        <p:nvSpPr>
          <p:cNvPr id="2" name="Rectangle 4">
            <a:extLst>
              <a:ext uri="{FF2B5EF4-FFF2-40B4-BE49-F238E27FC236}">
                <a16:creationId xmlns:a16="http://schemas.microsoft.com/office/drawing/2014/main" id="{A5E02674-6D40-4577-9645-8903B762312F}"/>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6" name="Pladsholder til dato 5">
            <a:extLst>
              <a:ext uri="{FF2B5EF4-FFF2-40B4-BE49-F238E27FC236}">
                <a16:creationId xmlns:a16="http://schemas.microsoft.com/office/drawing/2014/main" id="{7E31DCC0-A743-4F17-A541-E5976577A580}"/>
              </a:ext>
            </a:extLst>
          </p:cNvPr>
          <p:cNvSpPr>
            <a:spLocks noGrp="1"/>
          </p:cNvSpPr>
          <p:nvPr>
            <p:ph type="dt" sz="half" idx="18"/>
          </p:nvPr>
        </p:nvSpPr>
        <p:spPr/>
        <p:txBody>
          <a:bodyPr/>
          <a:lstStyle/>
          <a:p>
            <a:r>
              <a:rPr lang="da-DK"/>
              <a:t>26-04-2021</a:t>
            </a:r>
            <a:endParaRPr lang="da-DK" sz="1200" dirty="0"/>
          </a:p>
        </p:txBody>
      </p:sp>
      <p:sp>
        <p:nvSpPr>
          <p:cNvPr id="10" name="Pladsholder til sidefod 9">
            <a:extLst>
              <a:ext uri="{FF2B5EF4-FFF2-40B4-BE49-F238E27FC236}">
                <a16:creationId xmlns:a16="http://schemas.microsoft.com/office/drawing/2014/main" id="{B9AE2942-C830-479D-8524-131452E3C2D6}"/>
              </a:ext>
            </a:extLst>
          </p:cNvPr>
          <p:cNvSpPr>
            <a:spLocks noGrp="1"/>
          </p:cNvSpPr>
          <p:nvPr>
            <p:ph type="ftr" sz="quarter" idx="19"/>
          </p:nvPr>
        </p:nvSpPr>
        <p:spPr/>
        <p:txBody>
          <a:bodyPr/>
          <a:lstStyle>
            <a:lvl1pPr algn="l">
              <a:defRPr/>
            </a:lvl1pPr>
          </a:lstStyle>
          <a:p>
            <a:pPr algn="l"/>
            <a:r>
              <a:rPr lang="da-DK"/>
              <a:t>Webinar om MedComs kommuneprojekter</a:t>
            </a:r>
            <a:endParaRPr lang="da-DK" dirty="0"/>
          </a:p>
        </p:txBody>
      </p:sp>
      <p:sp>
        <p:nvSpPr>
          <p:cNvPr id="11" name="Pladsholder til slidenummer 10">
            <a:extLst>
              <a:ext uri="{FF2B5EF4-FFF2-40B4-BE49-F238E27FC236}">
                <a16:creationId xmlns:a16="http://schemas.microsoft.com/office/drawing/2014/main" id="{CC1EABB3-17B5-4DEE-92E5-9435EB64247E}"/>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289210767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Indholdsside / 1 spalte">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BA620418-ACB6-47D5-AEAC-2BFD930629EA}"/>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Titel 1">
            <a:extLst>
              <a:ext uri="{FF2B5EF4-FFF2-40B4-BE49-F238E27FC236}">
                <a16:creationId xmlns:a16="http://schemas.microsoft.com/office/drawing/2014/main" id="{2E34A431-FE01-40BD-8691-F16C4B665F9E}"/>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7" name="Pladsholder til dato 6">
            <a:extLst>
              <a:ext uri="{FF2B5EF4-FFF2-40B4-BE49-F238E27FC236}">
                <a16:creationId xmlns:a16="http://schemas.microsoft.com/office/drawing/2014/main" id="{DB701981-157D-4904-AD87-4D2430CA9BFE}"/>
              </a:ext>
            </a:extLst>
          </p:cNvPr>
          <p:cNvSpPr>
            <a:spLocks noGrp="1"/>
          </p:cNvSpPr>
          <p:nvPr>
            <p:ph type="dt" sz="half" idx="18"/>
          </p:nvPr>
        </p:nvSpPr>
        <p:spPr/>
        <p:txBody>
          <a:bodyPr/>
          <a:lstStyle/>
          <a:p>
            <a:r>
              <a:rPr lang="da-DK"/>
              <a:t>26-04-2021</a:t>
            </a:r>
            <a:endParaRPr lang="da-DK" sz="1200" dirty="0"/>
          </a:p>
        </p:txBody>
      </p:sp>
      <p:sp>
        <p:nvSpPr>
          <p:cNvPr id="9" name="Pladsholder til sidefod 8">
            <a:extLst>
              <a:ext uri="{FF2B5EF4-FFF2-40B4-BE49-F238E27FC236}">
                <a16:creationId xmlns:a16="http://schemas.microsoft.com/office/drawing/2014/main" id="{6A55CC62-0E36-4EB9-9A1C-E8B6B01645DB}"/>
              </a:ext>
            </a:extLst>
          </p:cNvPr>
          <p:cNvSpPr>
            <a:spLocks noGrp="1"/>
          </p:cNvSpPr>
          <p:nvPr>
            <p:ph type="ftr" sz="quarter" idx="19"/>
          </p:nvPr>
        </p:nvSpPr>
        <p:spPr/>
        <p:txBody>
          <a:bodyPr/>
          <a:lstStyle/>
          <a:p>
            <a:r>
              <a:rPr lang="da-DK" sz="1200"/>
              <a:t>Webinar om MedComs kommuneprojekter</a:t>
            </a:r>
            <a:endParaRPr lang="da-DK" sz="1200" dirty="0"/>
          </a:p>
        </p:txBody>
      </p:sp>
      <p:sp>
        <p:nvSpPr>
          <p:cNvPr id="10" name="Pladsholder til slidenummer 9">
            <a:extLst>
              <a:ext uri="{FF2B5EF4-FFF2-40B4-BE49-F238E27FC236}">
                <a16:creationId xmlns:a16="http://schemas.microsoft.com/office/drawing/2014/main" id="{C1415B2E-9FD7-4DE0-9E10-70C12BF15223}"/>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
        <p:nvSpPr>
          <p:cNvPr id="14" name="Pladsholder til indhold 13">
            <a:extLst>
              <a:ext uri="{FF2B5EF4-FFF2-40B4-BE49-F238E27FC236}">
                <a16:creationId xmlns:a16="http://schemas.microsoft.com/office/drawing/2014/main" id="{9588A851-5250-4E37-990C-4826EA6C3024}"/>
              </a:ext>
            </a:extLst>
          </p:cNvPr>
          <p:cNvSpPr>
            <a:spLocks noGrp="1"/>
          </p:cNvSpPr>
          <p:nvPr>
            <p:ph sz="quarter" idx="21"/>
          </p:nvPr>
        </p:nvSpPr>
        <p:spPr>
          <a:xfrm>
            <a:off x="672000" y="1584000"/>
            <a:ext cx="11040000" cy="4560000"/>
          </a:xfrm>
        </p:spPr>
        <p:txBody>
          <a:bodyPr>
            <a:normAutofit/>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Tree>
    <p:extLst>
      <p:ext uri="{BB962C8B-B14F-4D97-AF65-F5344CB8AC3E}">
        <p14:creationId xmlns:p14="http://schemas.microsoft.com/office/powerpoint/2010/main" val="110881202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dddd">
    <p:spTree>
      <p:nvGrpSpPr>
        <p:cNvPr id="1" name=""/>
        <p:cNvGrpSpPr/>
        <p:nvPr/>
      </p:nvGrpSpPr>
      <p:grpSpPr>
        <a:xfrm>
          <a:off x="0" y="0"/>
          <a:ext cx="0" cy="0"/>
          <a:chOff x="0" y="0"/>
          <a:chExt cx="0" cy="0"/>
        </a:xfrm>
      </p:grpSpPr>
      <p:sp>
        <p:nvSpPr>
          <p:cNvPr id="7" name="Content Placeholder 2"/>
          <p:cNvSpPr>
            <a:spLocks noGrp="1"/>
          </p:cNvSpPr>
          <p:nvPr>
            <p:ph idx="1"/>
          </p:nvPr>
        </p:nvSpPr>
        <p:spPr>
          <a:xfrm>
            <a:off x="672000" y="1584000"/>
            <a:ext cx="11040000" cy="4560000"/>
          </a:xfrm>
          <a:prstGeom prst="rect">
            <a:avLst/>
          </a:prstGeom>
        </p:spPr>
        <p:txBody>
          <a:bodyPr numCol="2">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6" name="Titel 1">
            <a:extLst>
              <a:ext uri="{FF2B5EF4-FFF2-40B4-BE49-F238E27FC236}">
                <a16:creationId xmlns:a16="http://schemas.microsoft.com/office/drawing/2014/main" id="{02625233-99E3-43E4-A04E-49C7979C02F2}"/>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2" name="Rectangle 4">
            <a:extLst>
              <a:ext uri="{FF2B5EF4-FFF2-40B4-BE49-F238E27FC236}">
                <a16:creationId xmlns:a16="http://schemas.microsoft.com/office/drawing/2014/main" id="{2B9856D3-E4AE-46AE-8951-38E89BEA6181}"/>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1" name="Pladsholder til dato 10">
            <a:extLst>
              <a:ext uri="{FF2B5EF4-FFF2-40B4-BE49-F238E27FC236}">
                <a16:creationId xmlns:a16="http://schemas.microsoft.com/office/drawing/2014/main" id="{0E1B6B07-2372-47DB-9CA0-40A7B860A864}"/>
              </a:ext>
            </a:extLst>
          </p:cNvPr>
          <p:cNvSpPr>
            <a:spLocks noGrp="1"/>
          </p:cNvSpPr>
          <p:nvPr>
            <p:ph type="dt" sz="half" idx="10"/>
          </p:nvPr>
        </p:nvSpPr>
        <p:spPr/>
        <p:txBody>
          <a:bodyPr/>
          <a:lstStyle/>
          <a:p>
            <a:r>
              <a:rPr lang="da-DK"/>
              <a:t>26-04-2021</a:t>
            </a:r>
            <a:endParaRPr lang="da-DK" sz="1200" dirty="0"/>
          </a:p>
        </p:txBody>
      </p:sp>
      <p:sp>
        <p:nvSpPr>
          <p:cNvPr id="12" name="Pladsholder til sidefod 11">
            <a:extLst>
              <a:ext uri="{FF2B5EF4-FFF2-40B4-BE49-F238E27FC236}">
                <a16:creationId xmlns:a16="http://schemas.microsoft.com/office/drawing/2014/main" id="{34CAFC7F-11AB-4BE0-BC87-D9450D6F630B}"/>
              </a:ext>
            </a:extLst>
          </p:cNvPr>
          <p:cNvSpPr>
            <a:spLocks noGrp="1"/>
          </p:cNvSpPr>
          <p:nvPr>
            <p:ph type="ftr" sz="quarter" idx="11"/>
          </p:nvPr>
        </p:nvSpPr>
        <p:spPr/>
        <p:txBody>
          <a:bodyPr/>
          <a:lstStyle/>
          <a:p>
            <a:r>
              <a:rPr lang="da-DK" sz="1200"/>
              <a:t>Webinar om MedComs kommuneprojekter</a:t>
            </a:r>
            <a:endParaRPr lang="da-DK" sz="1200" dirty="0"/>
          </a:p>
        </p:txBody>
      </p:sp>
      <p:sp>
        <p:nvSpPr>
          <p:cNvPr id="13" name="Pladsholder til slidenummer 12">
            <a:extLst>
              <a:ext uri="{FF2B5EF4-FFF2-40B4-BE49-F238E27FC236}">
                <a16:creationId xmlns:a16="http://schemas.microsoft.com/office/drawing/2014/main" id="{FCBFF91D-1CC4-4F66-BD20-880EF3687A7A}"/>
              </a:ext>
            </a:extLst>
          </p:cNvPr>
          <p:cNvSpPr>
            <a:spLocks noGrp="1"/>
          </p:cNvSpPr>
          <p:nvPr>
            <p:ph type="sldNum" sz="quarter" idx="12"/>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227249628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Indholdsside / 2 spalter">
    <p:spTree>
      <p:nvGrpSpPr>
        <p:cNvPr id="1" name=""/>
        <p:cNvGrpSpPr/>
        <p:nvPr/>
      </p:nvGrpSpPr>
      <p:grpSpPr>
        <a:xfrm>
          <a:off x="0" y="0"/>
          <a:ext cx="0" cy="0"/>
          <a:chOff x="0" y="0"/>
          <a:chExt cx="0" cy="0"/>
        </a:xfrm>
      </p:grpSpPr>
      <p:sp>
        <p:nvSpPr>
          <p:cNvPr id="5" name="Titel 1">
            <a:extLst>
              <a:ext uri="{FF2B5EF4-FFF2-40B4-BE49-F238E27FC236}">
                <a16:creationId xmlns:a16="http://schemas.microsoft.com/office/drawing/2014/main" id="{22ABF77E-DC0A-4A4E-B660-14437EEAB14F}"/>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2" name="Rectangle 4">
            <a:extLst>
              <a:ext uri="{FF2B5EF4-FFF2-40B4-BE49-F238E27FC236}">
                <a16:creationId xmlns:a16="http://schemas.microsoft.com/office/drawing/2014/main" id="{C1B1B34C-BC59-4844-A0DA-D4F008D697EE}"/>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5" name="Pladsholder til dato 14">
            <a:extLst>
              <a:ext uri="{FF2B5EF4-FFF2-40B4-BE49-F238E27FC236}">
                <a16:creationId xmlns:a16="http://schemas.microsoft.com/office/drawing/2014/main" id="{362F3620-BE9B-456E-95AA-0822021EC6A2}"/>
              </a:ext>
            </a:extLst>
          </p:cNvPr>
          <p:cNvSpPr>
            <a:spLocks noGrp="1"/>
          </p:cNvSpPr>
          <p:nvPr>
            <p:ph type="dt" sz="half" idx="12"/>
          </p:nvPr>
        </p:nvSpPr>
        <p:spPr/>
        <p:txBody>
          <a:bodyPr/>
          <a:lstStyle/>
          <a:p>
            <a:r>
              <a:rPr lang="da-DK"/>
              <a:t>26-04-2021</a:t>
            </a:r>
            <a:endParaRPr lang="da-DK" sz="1200" dirty="0"/>
          </a:p>
        </p:txBody>
      </p:sp>
      <p:sp>
        <p:nvSpPr>
          <p:cNvPr id="16" name="Pladsholder til sidefod 15">
            <a:extLst>
              <a:ext uri="{FF2B5EF4-FFF2-40B4-BE49-F238E27FC236}">
                <a16:creationId xmlns:a16="http://schemas.microsoft.com/office/drawing/2014/main" id="{FA6FB225-C285-4BCD-817F-91B3A64842B9}"/>
              </a:ext>
            </a:extLst>
          </p:cNvPr>
          <p:cNvSpPr>
            <a:spLocks noGrp="1"/>
          </p:cNvSpPr>
          <p:nvPr>
            <p:ph type="ftr" sz="quarter" idx="13"/>
          </p:nvPr>
        </p:nvSpPr>
        <p:spPr/>
        <p:txBody>
          <a:bodyPr/>
          <a:lstStyle/>
          <a:p>
            <a:r>
              <a:rPr lang="da-DK" sz="1200"/>
              <a:t>Webinar om MedComs kommuneprojekter</a:t>
            </a:r>
            <a:endParaRPr lang="da-DK" sz="1200" dirty="0"/>
          </a:p>
        </p:txBody>
      </p:sp>
      <p:sp>
        <p:nvSpPr>
          <p:cNvPr id="17" name="Pladsholder til slidenummer 16">
            <a:extLst>
              <a:ext uri="{FF2B5EF4-FFF2-40B4-BE49-F238E27FC236}">
                <a16:creationId xmlns:a16="http://schemas.microsoft.com/office/drawing/2014/main" id="{73C18F37-8FBA-4826-A1A1-795E55862B7B}"/>
              </a:ext>
            </a:extLst>
          </p:cNvPr>
          <p:cNvSpPr>
            <a:spLocks noGrp="1"/>
          </p:cNvSpPr>
          <p:nvPr>
            <p:ph type="sldNum" sz="quarter" idx="14"/>
          </p:nvPr>
        </p:nvSpPr>
        <p:spPr/>
        <p:txBody>
          <a:bodyPr/>
          <a:lstStyle/>
          <a:p>
            <a:pPr algn="r"/>
            <a:fld id="{01739DD0-F806-4874-9AB9-E8A8D4F05468}" type="slidenum">
              <a:rPr lang="da-DK" smtClean="0"/>
              <a:pPr/>
              <a:t>‹nr.›</a:t>
            </a:fld>
            <a:endParaRPr lang="da-DK" dirty="0"/>
          </a:p>
        </p:txBody>
      </p:sp>
      <p:sp>
        <p:nvSpPr>
          <p:cNvPr id="19" name="Pladsholder til indhold 18">
            <a:extLst>
              <a:ext uri="{FF2B5EF4-FFF2-40B4-BE49-F238E27FC236}">
                <a16:creationId xmlns:a16="http://schemas.microsoft.com/office/drawing/2014/main" id="{1C5E0349-16EB-44E8-8AD4-0F169CFBD770}"/>
              </a:ext>
            </a:extLst>
          </p:cNvPr>
          <p:cNvSpPr>
            <a:spLocks noGrp="1"/>
          </p:cNvSpPr>
          <p:nvPr>
            <p:ph sz="quarter" idx="15"/>
          </p:nvPr>
        </p:nvSpPr>
        <p:spPr>
          <a:xfrm>
            <a:off x="672000" y="1584513"/>
            <a:ext cx="5424000" cy="4560000"/>
          </a:xfrm>
        </p:spPr>
        <p:txBody>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20" name="Pladsholder til indhold 18">
            <a:extLst>
              <a:ext uri="{FF2B5EF4-FFF2-40B4-BE49-F238E27FC236}">
                <a16:creationId xmlns:a16="http://schemas.microsoft.com/office/drawing/2014/main" id="{B0DADD3A-00E7-4096-AADB-97064BEF643D}"/>
              </a:ext>
            </a:extLst>
          </p:cNvPr>
          <p:cNvSpPr>
            <a:spLocks noGrp="1"/>
          </p:cNvSpPr>
          <p:nvPr>
            <p:ph sz="quarter" idx="16"/>
          </p:nvPr>
        </p:nvSpPr>
        <p:spPr>
          <a:xfrm>
            <a:off x="6288000" y="1584000"/>
            <a:ext cx="5424000" cy="4560000"/>
          </a:xfrm>
        </p:spPr>
        <p:txBody>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Tree>
    <p:extLst>
      <p:ext uri="{BB962C8B-B14F-4D97-AF65-F5344CB8AC3E}">
        <p14:creationId xmlns:p14="http://schemas.microsoft.com/office/powerpoint/2010/main" val="157975862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Indholdsside / Tekst + billede 1">
    <p:spTree>
      <p:nvGrpSpPr>
        <p:cNvPr id="1" name=""/>
        <p:cNvGrpSpPr/>
        <p:nvPr/>
      </p:nvGrpSpPr>
      <p:grpSpPr>
        <a:xfrm>
          <a:off x="0" y="0"/>
          <a:ext cx="0" cy="0"/>
          <a:chOff x="0" y="0"/>
          <a:chExt cx="0" cy="0"/>
        </a:xfrm>
      </p:grpSpPr>
      <p:sp>
        <p:nvSpPr>
          <p:cNvPr id="8" name="Picture Placeholder 2"/>
          <p:cNvSpPr>
            <a:spLocks noGrp="1"/>
          </p:cNvSpPr>
          <p:nvPr>
            <p:ph type="pic" sz="quarter" idx="17"/>
          </p:nvPr>
        </p:nvSpPr>
        <p:spPr>
          <a:xfrm>
            <a:off x="6288000" y="1584000"/>
            <a:ext cx="542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15" name="Content Placeholder 2"/>
          <p:cNvSpPr>
            <a:spLocks noGrp="1"/>
          </p:cNvSpPr>
          <p:nvPr>
            <p:ph idx="1"/>
          </p:nvPr>
        </p:nvSpPr>
        <p:spPr>
          <a:xfrm>
            <a:off x="672000" y="1584000"/>
            <a:ext cx="5424000" cy="4560000"/>
          </a:xfrm>
          <a:prstGeom prst="rect">
            <a:avLst/>
          </a:prstGeom>
        </p:spPr>
        <p:txBody>
          <a:bodyPr numCol="1">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2" name="Rectangle 4">
            <a:extLst>
              <a:ext uri="{FF2B5EF4-FFF2-40B4-BE49-F238E27FC236}">
                <a16:creationId xmlns:a16="http://schemas.microsoft.com/office/drawing/2014/main" id="{CFA10DB2-5664-4D06-B6C1-BD1CD8D1FD97}"/>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9" name="Titel 1">
            <a:extLst>
              <a:ext uri="{FF2B5EF4-FFF2-40B4-BE49-F238E27FC236}">
                <a16:creationId xmlns:a16="http://schemas.microsoft.com/office/drawing/2014/main" id="{FFECCA1A-EF7E-45D5-B02D-43442FF45FA6}"/>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6" name="Pladsholder til dato 5">
            <a:extLst>
              <a:ext uri="{FF2B5EF4-FFF2-40B4-BE49-F238E27FC236}">
                <a16:creationId xmlns:a16="http://schemas.microsoft.com/office/drawing/2014/main" id="{38C2D0EB-314B-40BC-82F4-D67123AEA576}"/>
              </a:ext>
            </a:extLst>
          </p:cNvPr>
          <p:cNvSpPr>
            <a:spLocks noGrp="1"/>
          </p:cNvSpPr>
          <p:nvPr>
            <p:ph type="dt" sz="half" idx="18"/>
          </p:nvPr>
        </p:nvSpPr>
        <p:spPr/>
        <p:txBody>
          <a:bodyPr/>
          <a:lstStyle/>
          <a:p>
            <a:r>
              <a:rPr lang="da-DK"/>
              <a:t>26-04-2021</a:t>
            </a:r>
            <a:endParaRPr lang="da-DK" sz="1200" dirty="0"/>
          </a:p>
        </p:txBody>
      </p:sp>
      <p:sp>
        <p:nvSpPr>
          <p:cNvPr id="7" name="Pladsholder til sidefod 6">
            <a:extLst>
              <a:ext uri="{FF2B5EF4-FFF2-40B4-BE49-F238E27FC236}">
                <a16:creationId xmlns:a16="http://schemas.microsoft.com/office/drawing/2014/main" id="{ACB6A486-F33E-4908-B4DB-1026296D6374}"/>
              </a:ext>
            </a:extLst>
          </p:cNvPr>
          <p:cNvSpPr>
            <a:spLocks noGrp="1"/>
          </p:cNvSpPr>
          <p:nvPr>
            <p:ph type="ftr" sz="quarter" idx="19"/>
          </p:nvPr>
        </p:nvSpPr>
        <p:spPr/>
        <p:txBody>
          <a:bodyPr/>
          <a:lstStyle/>
          <a:p>
            <a:r>
              <a:rPr lang="da-DK" sz="1200"/>
              <a:t>Webinar om MedComs kommuneprojekter</a:t>
            </a:r>
            <a:endParaRPr lang="da-DK" sz="1200" dirty="0"/>
          </a:p>
        </p:txBody>
      </p:sp>
      <p:sp>
        <p:nvSpPr>
          <p:cNvPr id="10" name="Pladsholder til slidenummer 9">
            <a:extLst>
              <a:ext uri="{FF2B5EF4-FFF2-40B4-BE49-F238E27FC236}">
                <a16:creationId xmlns:a16="http://schemas.microsoft.com/office/drawing/2014/main" id="{808D3C0C-D78F-4405-9276-AF61BA64699E}"/>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370491070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Indholdsside / Tekst + billede 2">
    <p:spTree>
      <p:nvGrpSpPr>
        <p:cNvPr id="1" name=""/>
        <p:cNvGrpSpPr/>
        <p:nvPr/>
      </p:nvGrpSpPr>
      <p:grpSpPr>
        <a:xfrm>
          <a:off x="0" y="0"/>
          <a:ext cx="0" cy="0"/>
          <a:chOff x="0" y="0"/>
          <a:chExt cx="0" cy="0"/>
        </a:xfrm>
      </p:grpSpPr>
      <p:sp>
        <p:nvSpPr>
          <p:cNvPr id="10" name="Picture Placeholder 2"/>
          <p:cNvSpPr>
            <a:spLocks noGrp="1"/>
          </p:cNvSpPr>
          <p:nvPr>
            <p:ph type="pic" sz="quarter" idx="17"/>
          </p:nvPr>
        </p:nvSpPr>
        <p:spPr>
          <a:xfrm>
            <a:off x="4374921" y="1584000"/>
            <a:ext cx="7336700" cy="4560000"/>
          </a:xfrm>
          <a:prstGeom prst="rect">
            <a:avLst/>
          </a:prstGeom>
        </p:spPr>
        <p:txBody>
          <a:bodyPr vert="horz">
            <a:normAutofit/>
          </a:bodyPr>
          <a:lstStyle>
            <a:lvl1pPr marL="0" indent="0" algn="ctr">
              <a:buNone/>
              <a:defRPr sz="2667">
                <a:latin typeface="+mn-lt"/>
                <a:cs typeface="Helvetica" panose="020B0604020202020204" pitchFamily="34" charset="0"/>
              </a:defRPr>
            </a:lvl1pPr>
          </a:lstStyle>
          <a:p>
            <a:endParaRPr lang="da-DK" dirty="0"/>
          </a:p>
          <a:p>
            <a:endParaRPr lang="da-DK" dirty="0"/>
          </a:p>
          <a:p>
            <a:endParaRPr lang="da-DK" dirty="0"/>
          </a:p>
          <a:p>
            <a:endParaRPr lang="da-DK" dirty="0"/>
          </a:p>
          <a:p>
            <a:r>
              <a:rPr lang="da-DK" dirty="0"/>
              <a:t>Indsæt billede</a:t>
            </a:r>
          </a:p>
        </p:txBody>
      </p:sp>
      <p:sp>
        <p:nvSpPr>
          <p:cNvPr id="6" name="Content Placeholder 2"/>
          <p:cNvSpPr>
            <a:spLocks noGrp="1"/>
          </p:cNvSpPr>
          <p:nvPr>
            <p:ph idx="1"/>
          </p:nvPr>
        </p:nvSpPr>
        <p:spPr>
          <a:xfrm>
            <a:off x="672000" y="1584000"/>
            <a:ext cx="3600000" cy="4560000"/>
          </a:xfrm>
          <a:prstGeom prst="rect">
            <a:avLst/>
          </a:prstGeom>
        </p:spPr>
        <p:txBody>
          <a:bodyPr numCol="1">
            <a:normAutofit/>
          </a:bodyPr>
          <a:lstStyle>
            <a:lvl1pPr marL="0" indent="0">
              <a:buFont typeface="Arial"/>
              <a:buNone/>
              <a:defRPr sz="2667">
                <a:latin typeface="+mn-lt"/>
                <a:cs typeface="Helvetica" panose="020B0604020202020204" pitchFamily="34" charset="0"/>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2" name="Rectangle 4">
            <a:extLst>
              <a:ext uri="{FF2B5EF4-FFF2-40B4-BE49-F238E27FC236}">
                <a16:creationId xmlns:a16="http://schemas.microsoft.com/office/drawing/2014/main" id="{6CD82518-1C9C-4C56-91BF-57E0EFBB64D3}"/>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9" name="Titel 1">
            <a:extLst>
              <a:ext uri="{FF2B5EF4-FFF2-40B4-BE49-F238E27FC236}">
                <a16:creationId xmlns:a16="http://schemas.microsoft.com/office/drawing/2014/main" id="{F9D253DA-BA6F-49C1-B5C3-5F30F9D196A5}"/>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7" name="Pladsholder til dato 6">
            <a:extLst>
              <a:ext uri="{FF2B5EF4-FFF2-40B4-BE49-F238E27FC236}">
                <a16:creationId xmlns:a16="http://schemas.microsoft.com/office/drawing/2014/main" id="{159AF117-C962-42C3-B607-0DA5F68D1A7A}"/>
              </a:ext>
            </a:extLst>
          </p:cNvPr>
          <p:cNvSpPr>
            <a:spLocks noGrp="1"/>
          </p:cNvSpPr>
          <p:nvPr>
            <p:ph type="dt" sz="half" idx="18"/>
          </p:nvPr>
        </p:nvSpPr>
        <p:spPr/>
        <p:txBody>
          <a:bodyPr/>
          <a:lstStyle/>
          <a:p>
            <a:r>
              <a:rPr lang="da-DK"/>
              <a:t>26-04-2021</a:t>
            </a:r>
            <a:endParaRPr lang="da-DK" sz="1200" dirty="0"/>
          </a:p>
        </p:txBody>
      </p:sp>
      <p:sp>
        <p:nvSpPr>
          <p:cNvPr id="8" name="Pladsholder til sidefod 7">
            <a:extLst>
              <a:ext uri="{FF2B5EF4-FFF2-40B4-BE49-F238E27FC236}">
                <a16:creationId xmlns:a16="http://schemas.microsoft.com/office/drawing/2014/main" id="{A872E65D-371D-467C-B8A6-176E1F47BCDF}"/>
              </a:ext>
            </a:extLst>
          </p:cNvPr>
          <p:cNvSpPr>
            <a:spLocks noGrp="1"/>
          </p:cNvSpPr>
          <p:nvPr>
            <p:ph type="ftr" sz="quarter" idx="19"/>
          </p:nvPr>
        </p:nvSpPr>
        <p:spPr/>
        <p:txBody>
          <a:bodyPr/>
          <a:lstStyle/>
          <a:p>
            <a:r>
              <a:rPr lang="da-DK" sz="1200"/>
              <a:t>Webinar om MedComs kommuneprojekter</a:t>
            </a:r>
            <a:endParaRPr lang="da-DK" sz="1200" dirty="0"/>
          </a:p>
        </p:txBody>
      </p:sp>
      <p:sp>
        <p:nvSpPr>
          <p:cNvPr id="11" name="Pladsholder til slidenummer 10">
            <a:extLst>
              <a:ext uri="{FF2B5EF4-FFF2-40B4-BE49-F238E27FC236}">
                <a16:creationId xmlns:a16="http://schemas.microsoft.com/office/drawing/2014/main" id="{23FB95E9-9ADF-4345-A70C-28555B43079B}"/>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298153253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Indholdsside / billeder x 2">
    <p:spTree>
      <p:nvGrpSpPr>
        <p:cNvPr id="1" name=""/>
        <p:cNvGrpSpPr/>
        <p:nvPr/>
      </p:nvGrpSpPr>
      <p:grpSpPr>
        <a:xfrm>
          <a:off x="0" y="0"/>
          <a:ext cx="0" cy="0"/>
          <a:chOff x="0" y="0"/>
          <a:chExt cx="0" cy="0"/>
        </a:xfrm>
      </p:grpSpPr>
      <p:sp>
        <p:nvSpPr>
          <p:cNvPr id="13" name="Picture Placeholder 2"/>
          <p:cNvSpPr>
            <a:spLocks noGrp="1"/>
          </p:cNvSpPr>
          <p:nvPr>
            <p:ph type="pic" sz="quarter" idx="17"/>
          </p:nvPr>
        </p:nvSpPr>
        <p:spPr>
          <a:xfrm>
            <a:off x="6288000" y="1632000"/>
            <a:ext cx="542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14" name="Picture Placeholder 2"/>
          <p:cNvSpPr>
            <a:spLocks noGrp="1"/>
          </p:cNvSpPr>
          <p:nvPr>
            <p:ph type="pic" sz="quarter" idx="20"/>
          </p:nvPr>
        </p:nvSpPr>
        <p:spPr>
          <a:xfrm>
            <a:off x="672000" y="1632000"/>
            <a:ext cx="542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2" name="Rectangle 4">
            <a:extLst>
              <a:ext uri="{FF2B5EF4-FFF2-40B4-BE49-F238E27FC236}">
                <a16:creationId xmlns:a16="http://schemas.microsoft.com/office/drawing/2014/main" id="{99E68EF2-341E-492F-9ED0-1E5D417AEA8F}"/>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Titel 1">
            <a:extLst>
              <a:ext uri="{FF2B5EF4-FFF2-40B4-BE49-F238E27FC236}">
                <a16:creationId xmlns:a16="http://schemas.microsoft.com/office/drawing/2014/main" id="{3AECC0D0-258C-4026-9656-1C028987CEAF}"/>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6" name="Pladsholder til dato 5">
            <a:extLst>
              <a:ext uri="{FF2B5EF4-FFF2-40B4-BE49-F238E27FC236}">
                <a16:creationId xmlns:a16="http://schemas.microsoft.com/office/drawing/2014/main" id="{2B974660-66FF-44A1-B1BA-DE47B1236CD6}"/>
              </a:ext>
            </a:extLst>
          </p:cNvPr>
          <p:cNvSpPr>
            <a:spLocks noGrp="1"/>
          </p:cNvSpPr>
          <p:nvPr>
            <p:ph type="dt" sz="half" idx="21"/>
          </p:nvPr>
        </p:nvSpPr>
        <p:spPr/>
        <p:txBody>
          <a:bodyPr/>
          <a:lstStyle/>
          <a:p>
            <a:r>
              <a:rPr lang="da-DK"/>
              <a:t>26-04-2021</a:t>
            </a:r>
            <a:endParaRPr lang="da-DK" sz="1200" dirty="0"/>
          </a:p>
        </p:txBody>
      </p:sp>
      <p:sp>
        <p:nvSpPr>
          <p:cNvPr id="7" name="Pladsholder til sidefod 6">
            <a:extLst>
              <a:ext uri="{FF2B5EF4-FFF2-40B4-BE49-F238E27FC236}">
                <a16:creationId xmlns:a16="http://schemas.microsoft.com/office/drawing/2014/main" id="{58074D7F-5A30-43AF-9D0F-BE8555EEC30E}"/>
              </a:ext>
            </a:extLst>
          </p:cNvPr>
          <p:cNvSpPr>
            <a:spLocks noGrp="1"/>
          </p:cNvSpPr>
          <p:nvPr>
            <p:ph type="ftr" sz="quarter" idx="22"/>
          </p:nvPr>
        </p:nvSpPr>
        <p:spPr/>
        <p:txBody>
          <a:bodyPr/>
          <a:lstStyle/>
          <a:p>
            <a:r>
              <a:rPr lang="da-DK" sz="1200"/>
              <a:t>Webinar om MedComs kommuneprojekter</a:t>
            </a:r>
            <a:endParaRPr lang="da-DK" sz="1200" dirty="0"/>
          </a:p>
        </p:txBody>
      </p:sp>
      <p:sp>
        <p:nvSpPr>
          <p:cNvPr id="9" name="Pladsholder til slidenummer 8">
            <a:extLst>
              <a:ext uri="{FF2B5EF4-FFF2-40B4-BE49-F238E27FC236}">
                <a16:creationId xmlns:a16="http://schemas.microsoft.com/office/drawing/2014/main" id="{95E3D91F-4764-4CBC-B34E-E9CBD5EE5D0D}"/>
              </a:ext>
            </a:extLst>
          </p:cNvPr>
          <p:cNvSpPr>
            <a:spLocks noGrp="1"/>
          </p:cNvSpPr>
          <p:nvPr>
            <p:ph type="sldNum" sz="quarter" idx="23"/>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271131361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Indholdsside / Overskrift + stort billede">
    <p:spTree>
      <p:nvGrpSpPr>
        <p:cNvPr id="1" name=""/>
        <p:cNvGrpSpPr/>
        <p:nvPr/>
      </p:nvGrpSpPr>
      <p:grpSpPr>
        <a:xfrm>
          <a:off x="0" y="0"/>
          <a:ext cx="0" cy="0"/>
          <a:chOff x="0" y="0"/>
          <a:chExt cx="0" cy="0"/>
        </a:xfrm>
      </p:grpSpPr>
      <p:sp>
        <p:nvSpPr>
          <p:cNvPr id="6" name="Picture Placeholder 2"/>
          <p:cNvSpPr>
            <a:spLocks noGrp="1"/>
          </p:cNvSpPr>
          <p:nvPr>
            <p:ph type="pic" sz="quarter" idx="20"/>
          </p:nvPr>
        </p:nvSpPr>
        <p:spPr>
          <a:xfrm>
            <a:off x="672000" y="1632000"/>
            <a:ext cx="11040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2" name="Rectangle 4">
            <a:extLst>
              <a:ext uri="{FF2B5EF4-FFF2-40B4-BE49-F238E27FC236}">
                <a16:creationId xmlns:a16="http://schemas.microsoft.com/office/drawing/2014/main" id="{2FDF893E-FC5F-4472-8B05-6D3D6AC613DC}"/>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Titel 1">
            <a:extLst>
              <a:ext uri="{FF2B5EF4-FFF2-40B4-BE49-F238E27FC236}">
                <a16:creationId xmlns:a16="http://schemas.microsoft.com/office/drawing/2014/main" id="{3607EEE9-189C-402C-8963-218610105F87}"/>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7" name="Pladsholder til dato 6">
            <a:extLst>
              <a:ext uri="{FF2B5EF4-FFF2-40B4-BE49-F238E27FC236}">
                <a16:creationId xmlns:a16="http://schemas.microsoft.com/office/drawing/2014/main" id="{467FF914-E45E-4123-B808-0075AD758E26}"/>
              </a:ext>
            </a:extLst>
          </p:cNvPr>
          <p:cNvSpPr>
            <a:spLocks noGrp="1"/>
          </p:cNvSpPr>
          <p:nvPr>
            <p:ph type="dt" sz="half" idx="21"/>
          </p:nvPr>
        </p:nvSpPr>
        <p:spPr/>
        <p:txBody>
          <a:bodyPr/>
          <a:lstStyle/>
          <a:p>
            <a:r>
              <a:rPr lang="da-DK"/>
              <a:t>26-04-2021</a:t>
            </a:r>
            <a:endParaRPr lang="da-DK" sz="1200" dirty="0"/>
          </a:p>
        </p:txBody>
      </p:sp>
      <p:sp>
        <p:nvSpPr>
          <p:cNvPr id="9" name="Pladsholder til sidefod 8">
            <a:extLst>
              <a:ext uri="{FF2B5EF4-FFF2-40B4-BE49-F238E27FC236}">
                <a16:creationId xmlns:a16="http://schemas.microsoft.com/office/drawing/2014/main" id="{11588D9B-80EB-43D8-9B59-9B112FB5CF38}"/>
              </a:ext>
            </a:extLst>
          </p:cNvPr>
          <p:cNvSpPr>
            <a:spLocks noGrp="1"/>
          </p:cNvSpPr>
          <p:nvPr>
            <p:ph type="ftr" sz="quarter" idx="22"/>
          </p:nvPr>
        </p:nvSpPr>
        <p:spPr/>
        <p:txBody>
          <a:bodyPr/>
          <a:lstStyle/>
          <a:p>
            <a:r>
              <a:rPr lang="da-DK" sz="1200"/>
              <a:t>Webinar om MedComs kommuneprojekter</a:t>
            </a:r>
            <a:endParaRPr lang="da-DK" sz="1200" dirty="0"/>
          </a:p>
        </p:txBody>
      </p:sp>
      <p:sp>
        <p:nvSpPr>
          <p:cNvPr id="10" name="Pladsholder til slidenummer 9">
            <a:extLst>
              <a:ext uri="{FF2B5EF4-FFF2-40B4-BE49-F238E27FC236}">
                <a16:creationId xmlns:a16="http://schemas.microsoft.com/office/drawing/2014/main" id="{BEC1D772-6170-4DF4-9A2C-8D6C3DC5DD06}"/>
              </a:ext>
            </a:extLst>
          </p:cNvPr>
          <p:cNvSpPr>
            <a:spLocks noGrp="1"/>
          </p:cNvSpPr>
          <p:nvPr>
            <p:ph type="sldNum" sz="quarter" idx="23"/>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5077762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Indholdsside / Full screen billede">
    <p:spTree>
      <p:nvGrpSpPr>
        <p:cNvPr id="1" name=""/>
        <p:cNvGrpSpPr/>
        <p:nvPr/>
      </p:nvGrpSpPr>
      <p:grpSpPr>
        <a:xfrm>
          <a:off x="0" y="0"/>
          <a:ext cx="0" cy="0"/>
          <a:chOff x="0" y="0"/>
          <a:chExt cx="0" cy="0"/>
        </a:xfrm>
      </p:grpSpPr>
      <p:sp>
        <p:nvSpPr>
          <p:cNvPr id="10" name="Picture Placeholder 2"/>
          <p:cNvSpPr>
            <a:spLocks noGrp="1"/>
          </p:cNvSpPr>
          <p:nvPr>
            <p:ph type="pic" sz="quarter" idx="17"/>
          </p:nvPr>
        </p:nvSpPr>
        <p:spPr>
          <a:xfrm>
            <a:off x="0" y="457200"/>
            <a:ext cx="12192000" cy="64008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endParaRPr lang="da-DK" dirty="0"/>
          </a:p>
          <a:p>
            <a:endParaRPr lang="da-DK" dirty="0"/>
          </a:p>
          <a:p>
            <a:r>
              <a:rPr lang="da-DK" dirty="0"/>
              <a:t>Indsæt billede</a:t>
            </a:r>
          </a:p>
        </p:txBody>
      </p:sp>
      <p:sp>
        <p:nvSpPr>
          <p:cNvPr id="5" name="Pladsholder til dato 4">
            <a:extLst>
              <a:ext uri="{FF2B5EF4-FFF2-40B4-BE49-F238E27FC236}">
                <a16:creationId xmlns:a16="http://schemas.microsoft.com/office/drawing/2014/main" id="{613CCE29-BF5E-4CB6-A5EA-35D42698CBAD}"/>
              </a:ext>
            </a:extLst>
          </p:cNvPr>
          <p:cNvSpPr>
            <a:spLocks noGrp="1"/>
          </p:cNvSpPr>
          <p:nvPr>
            <p:ph type="dt" sz="half" idx="18"/>
          </p:nvPr>
        </p:nvSpPr>
        <p:spPr/>
        <p:txBody>
          <a:bodyPr/>
          <a:lstStyle>
            <a:lvl1pPr>
              <a:defRPr>
                <a:solidFill>
                  <a:schemeClr val="bg1">
                    <a:lumMod val="75000"/>
                  </a:schemeClr>
                </a:solidFill>
              </a:defRPr>
            </a:lvl1pPr>
          </a:lstStyle>
          <a:p>
            <a:r>
              <a:rPr lang="da-DK"/>
              <a:t>26-04-2021</a:t>
            </a:r>
            <a:endParaRPr lang="da-DK" dirty="0"/>
          </a:p>
        </p:txBody>
      </p:sp>
      <p:sp>
        <p:nvSpPr>
          <p:cNvPr id="6" name="Pladsholder til sidefod 5">
            <a:extLst>
              <a:ext uri="{FF2B5EF4-FFF2-40B4-BE49-F238E27FC236}">
                <a16:creationId xmlns:a16="http://schemas.microsoft.com/office/drawing/2014/main" id="{B4E5472A-376B-47F2-9CE6-0A7B0CB94F1A}"/>
              </a:ext>
            </a:extLst>
          </p:cNvPr>
          <p:cNvSpPr>
            <a:spLocks noGrp="1"/>
          </p:cNvSpPr>
          <p:nvPr>
            <p:ph type="ftr" sz="quarter" idx="19"/>
          </p:nvPr>
        </p:nvSpPr>
        <p:spPr/>
        <p:txBody>
          <a:bodyPr/>
          <a:lstStyle>
            <a:lvl1pPr>
              <a:defRPr>
                <a:solidFill>
                  <a:schemeClr val="bg1">
                    <a:lumMod val="75000"/>
                  </a:schemeClr>
                </a:solidFill>
              </a:defRPr>
            </a:lvl1pPr>
          </a:lstStyle>
          <a:p>
            <a:r>
              <a:rPr lang="da-DK">
                <a:solidFill>
                  <a:schemeClr val="bg1">
                    <a:lumMod val="75000"/>
                  </a:schemeClr>
                </a:solidFill>
              </a:rPr>
              <a:t>Webinar om MedComs kommuneprojekter</a:t>
            </a:r>
            <a:endParaRPr lang="da-DK" dirty="0">
              <a:solidFill>
                <a:schemeClr val="bg1">
                  <a:lumMod val="75000"/>
                </a:schemeClr>
              </a:solidFill>
            </a:endParaRPr>
          </a:p>
        </p:txBody>
      </p:sp>
      <p:sp>
        <p:nvSpPr>
          <p:cNvPr id="7" name="Pladsholder til slidenummer 6">
            <a:extLst>
              <a:ext uri="{FF2B5EF4-FFF2-40B4-BE49-F238E27FC236}">
                <a16:creationId xmlns:a16="http://schemas.microsoft.com/office/drawing/2014/main" id="{94E9D019-DB11-4695-AF70-29B81892D9D7}"/>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245982589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Grå Indholdsside / Stort billede">
    <p:spTree>
      <p:nvGrpSpPr>
        <p:cNvPr id="1" name=""/>
        <p:cNvGrpSpPr/>
        <p:nvPr/>
      </p:nvGrpSpPr>
      <p:grpSpPr>
        <a:xfrm>
          <a:off x="0" y="0"/>
          <a:ext cx="0" cy="0"/>
          <a:chOff x="0" y="0"/>
          <a:chExt cx="0" cy="0"/>
        </a:xfrm>
      </p:grpSpPr>
      <p:pic>
        <p:nvPicPr>
          <p:cNvPr id="5" name="Picture 4"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10" name="Text Placeholder 12"/>
          <p:cNvSpPr>
            <a:spLocks noGrp="1"/>
          </p:cNvSpPr>
          <p:nvPr>
            <p:ph type="body" sz="quarter" idx="15"/>
          </p:nvPr>
        </p:nvSpPr>
        <p:spPr>
          <a:xfrm>
            <a:off x="672000" y="1584000"/>
            <a:ext cx="6720000" cy="4560000"/>
          </a:xfrm>
          <a:custGeom>
            <a:avLst/>
            <a:gdLst>
              <a:gd name="connsiteX0" fmla="*/ 0 w 5050405"/>
              <a:gd name="connsiteY0" fmla="*/ 0 h 3512755"/>
              <a:gd name="connsiteX1" fmla="*/ 5050405 w 5050405"/>
              <a:gd name="connsiteY1" fmla="*/ 0 h 3512755"/>
              <a:gd name="connsiteX2" fmla="*/ 5050405 w 5050405"/>
              <a:gd name="connsiteY2" fmla="*/ 3512755 h 3512755"/>
              <a:gd name="connsiteX3" fmla="*/ 0 w 5050405"/>
              <a:gd name="connsiteY3" fmla="*/ 3512755 h 3512755"/>
              <a:gd name="connsiteX4" fmla="*/ 0 w 5050405"/>
              <a:gd name="connsiteY4" fmla="*/ 0 h 3512755"/>
              <a:gd name="connsiteX0" fmla="*/ 0 w 5286262"/>
              <a:gd name="connsiteY0" fmla="*/ 0 h 3512755"/>
              <a:gd name="connsiteX1" fmla="*/ 5286262 w 5286262"/>
              <a:gd name="connsiteY1" fmla="*/ 0 h 3512755"/>
              <a:gd name="connsiteX2" fmla="*/ 5050405 w 5286262"/>
              <a:gd name="connsiteY2" fmla="*/ 3512755 h 3512755"/>
              <a:gd name="connsiteX3" fmla="*/ 0 w 5286262"/>
              <a:gd name="connsiteY3" fmla="*/ 3512755 h 3512755"/>
              <a:gd name="connsiteX4" fmla="*/ 0 w 5286262"/>
              <a:gd name="connsiteY4" fmla="*/ 0 h 3512755"/>
              <a:gd name="connsiteX0" fmla="*/ 0 w 5286262"/>
              <a:gd name="connsiteY0" fmla="*/ 0 h 3512755"/>
              <a:gd name="connsiteX1" fmla="*/ 5286262 w 5286262"/>
              <a:gd name="connsiteY1" fmla="*/ 0 h 3512755"/>
              <a:gd name="connsiteX2" fmla="*/ 4442619 w 5286262"/>
              <a:gd name="connsiteY2" fmla="*/ 3476469 h 3512755"/>
              <a:gd name="connsiteX3" fmla="*/ 0 w 5286262"/>
              <a:gd name="connsiteY3" fmla="*/ 3512755 h 3512755"/>
              <a:gd name="connsiteX4" fmla="*/ 0 w 5286262"/>
              <a:gd name="connsiteY4" fmla="*/ 0 h 3512755"/>
              <a:gd name="connsiteX0" fmla="*/ 0 w 5286262"/>
              <a:gd name="connsiteY0" fmla="*/ 0 h 3521826"/>
              <a:gd name="connsiteX1" fmla="*/ 5286262 w 5286262"/>
              <a:gd name="connsiteY1" fmla="*/ 0 h 3521826"/>
              <a:gd name="connsiteX2" fmla="*/ 4451690 w 5286262"/>
              <a:gd name="connsiteY2" fmla="*/ 3521826 h 3521826"/>
              <a:gd name="connsiteX3" fmla="*/ 0 w 5286262"/>
              <a:gd name="connsiteY3" fmla="*/ 3512755 h 3521826"/>
              <a:gd name="connsiteX4" fmla="*/ 0 w 5286262"/>
              <a:gd name="connsiteY4" fmla="*/ 0 h 3521826"/>
              <a:gd name="connsiteX0" fmla="*/ 0 w 5197362"/>
              <a:gd name="connsiteY0" fmla="*/ 0 h 3521826"/>
              <a:gd name="connsiteX1" fmla="*/ 5197362 w 5197362"/>
              <a:gd name="connsiteY1" fmla="*/ 0 h 3521826"/>
              <a:gd name="connsiteX2" fmla="*/ 4451690 w 5197362"/>
              <a:gd name="connsiteY2" fmla="*/ 3521826 h 3521826"/>
              <a:gd name="connsiteX3" fmla="*/ 0 w 5197362"/>
              <a:gd name="connsiteY3" fmla="*/ 3512755 h 3521826"/>
              <a:gd name="connsiteX4" fmla="*/ 0 w 5197362"/>
              <a:gd name="connsiteY4" fmla="*/ 0 h 3521826"/>
              <a:gd name="connsiteX0" fmla="*/ 0 w 5197362"/>
              <a:gd name="connsiteY0" fmla="*/ 0 h 3512755"/>
              <a:gd name="connsiteX1" fmla="*/ 5197362 w 5197362"/>
              <a:gd name="connsiteY1" fmla="*/ 0 h 3512755"/>
              <a:gd name="connsiteX2" fmla="*/ 4350090 w 5197362"/>
              <a:gd name="connsiteY2" fmla="*/ 3496426 h 3512755"/>
              <a:gd name="connsiteX3" fmla="*/ 0 w 5197362"/>
              <a:gd name="connsiteY3" fmla="*/ 3512755 h 3512755"/>
              <a:gd name="connsiteX4" fmla="*/ 0 w 5197362"/>
              <a:gd name="connsiteY4" fmla="*/ 0 h 35127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97362" h="3512755">
                <a:moveTo>
                  <a:pt x="0" y="0"/>
                </a:moveTo>
                <a:lnTo>
                  <a:pt x="5197362" y="0"/>
                </a:lnTo>
                <a:lnTo>
                  <a:pt x="4350090" y="3496426"/>
                </a:lnTo>
                <a:lnTo>
                  <a:pt x="0" y="3512755"/>
                </a:lnTo>
                <a:lnTo>
                  <a:pt x="0" y="0"/>
                </a:lnTo>
                <a:close/>
              </a:path>
            </a:pathLst>
          </a:custGeom>
        </p:spPr>
        <p:txBody>
          <a:bodyPr vert="horz">
            <a:normAutofit/>
          </a:bodyPr>
          <a:lstStyle>
            <a:lvl1pPr marL="0" marR="0" indent="0" algn="l" defTabSz="609585" rtl="0" eaLnBrk="1" fontAlgn="auto" latinLnBrk="0" hangingPunct="1">
              <a:lnSpc>
                <a:spcPct val="100000"/>
              </a:lnSpc>
              <a:spcBef>
                <a:spcPts val="533"/>
              </a:spcBef>
              <a:spcAft>
                <a:spcPts val="533"/>
              </a:spcAft>
              <a:buClrTx/>
              <a:buSzTx/>
              <a:buFont typeface="Arial"/>
              <a:buNone/>
              <a:tabLst/>
              <a:defRPr sz="2667" b="0" baseline="0">
                <a:solidFill>
                  <a:schemeClr val="tx1">
                    <a:lumMod val="85000"/>
                    <a:lumOff val="15000"/>
                  </a:schemeClr>
                </a:solidFill>
                <a:latin typeface="+mn-lt"/>
                <a:cs typeface="Helvetica"/>
              </a:defRPr>
            </a:lvl1pPr>
          </a:lstStyle>
          <a:p>
            <a:pPr lvl="0"/>
            <a:r>
              <a:rPr lang="da-DK" dirty="0"/>
              <a:t>Klik for at redigere tekst</a:t>
            </a:r>
          </a:p>
        </p:txBody>
      </p:sp>
      <p:sp>
        <p:nvSpPr>
          <p:cNvPr id="8" name="Picture Placeholder 2"/>
          <p:cNvSpPr>
            <a:spLocks noGrp="1"/>
          </p:cNvSpPr>
          <p:nvPr>
            <p:ph type="pic" sz="quarter" idx="17"/>
          </p:nvPr>
        </p:nvSpPr>
        <p:spPr>
          <a:xfrm>
            <a:off x="6625168" y="461435"/>
            <a:ext cx="5566833" cy="6407149"/>
          </a:xfrm>
          <a:custGeom>
            <a:avLst/>
            <a:gdLst>
              <a:gd name="connsiteX0" fmla="*/ 0 w 3190875"/>
              <a:gd name="connsiteY0" fmla="*/ 0 h 4805362"/>
              <a:gd name="connsiteX1" fmla="*/ 3190875 w 3190875"/>
              <a:gd name="connsiteY1" fmla="*/ 0 h 4805362"/>
              <a:gd name="connsiteX2" fmla="*/ 3190875 w 3190875"/>
              <a:gd name="connsiteY2" fmla="*/ 4805362 h 4805362"/>
              <a:gd name="connsiteX3" fmla="*/ 0 w 3190875"/>
              <a:gd name="connsiteY3" fmla="*/ 4805362 h 4805362"/>
              <a:gd name="connsiteX4" fmla="*/ 0 w 3190875"/>
              <a:gd name="connsiteY4" fmla="*/ 0 h 4805362"/>
              <a:gd name="connsiteX0" fmla="*/ 984250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984250 w 4175125"/>
              <a:gd name="connsiteY4" fmla="*/ 0 h 4805362"/>
              <a:gd name="connsiteX0" fmla="*/ 1135062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1135062 w 4175125"/>
              <a:gd name="connsiteY4" fmla="*/ 0 h 4805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5125" h="4805362">
                <a:moveTo>
                  <a:pt x="1135062" y="0"/>
                </a:moveTo>
                <a:lnTo>
                  <a:pt x="4175125" y="0"/>
                </a:lnTo>
                <a:lnTo>
                  <a:pt x="4175125" y="4805362"/>
                </a:lnTo>
                <a:lnTo>
                  <a:pt x="0" y="4805362"/>
                </a:lnTo>
                <a:lnTo>
                  <a:pt x="1135062" y="0"/>
                </a:lnTo>
                <a:close/>
              </a:path>
            </a:pathLst>
          </a:custGeom>
        </p:spPr>
        <p:txBody>
          <a:bodyPr vert="horz"/>
          <a:lstStyle>
            <a:lvl1pPr marL="0" indent="0" algn="ctr">
              <a:buNone/>
              <a:defRPr sz="1600">
                <a:latin typeface="+mn-lt"/>
              </a:defRPr>
            </a:lvl1pPr>
          </a:lstStyle>
          <a:p>
            <a:endParaRPr lang="da-DK" dirty="0"/>
          </a:p>
        </p:txBody>
      </p:sp>
      <p:sp>
        <p:nvSpPr>
          <p:cNvPr id="6" name="Titel 1">
            <a:extLst>
              <a:ext uri="{FF2B5EF4-FFF2-40B4-BE49-F238E27FC236}">
                <a16:creationId xmlns:a16="http://schemas.microsoft.com/office/drawing/2014/main" id="{1B94E55B-BF5D-4258-BD77-892583196DE4}"/>
              </a:ext>
            </a:extLst>
          </p:cNvPr>
          <p:cNvSpPr>
            <a:spLocks noGrp="1"/>
          </p:cNvSpPr>
          <p:nvPr>
            <p:ph type="title"/>
          </p:nvPr>
        </p:nvSpPr>
        <p:spPr>
          <a:xfrm>
            <a:off x="672000" y="960001"/>
            <a:ext cx="6720000" cy="600000"/>
          </a:xfrm>
        </p:spPr>
        <p:txBody>
          <a:bodyPr/>
          <a:lstStyle>
            <a:lvl1pPr>
              <a:defRPr>
                <a:latin typeface="+mn-lt"/>
              </a:defRPr>
            </a:lvl1pPr>
          </a:lstStyle>
          <a:p>
            <a:r>
              <a:rPr lang="da-DK" dirty="0"/>
              <a:t>Klik for at redigere titeltypografien i masteren</a:t>
            </a:r>
          </a:p>
        </p:txBody>
      </p:sp>
      <p:sp>
        <p:nvSpPr>
          <p:cNvPr id="7" name="Pladsholder til dato 6">
            <a:extLst>
              <a:ext uri="{FF2B5EF4-FFF2-40B4-BE49-F238E27FC236}">
                <a16:creationId xmlns:a16="http://schemas.microsoft.com/office/drawing/2014/main" id="{4CDAA40C-F5A7-462A-A4CA-1053996B99AC}"/>
              </a:ext>
            </a:extLst>
          </p:cNvPr>
          <p:cNvSpPr>
            <a:spLocks noGrp="1"/>
          </p:cNvSpPr>
          <p:nvPr>
            <p:ph type="dt" sz="half" idx="18"/>
          </p:nvPr>
        </p:nvSpPr>
        <p:spPr/>
        <p:txBody>
          <a:bodyPr/>
          <a:lstStyle/>
          <a:p>
            <a:r>
              <a:rPr lang="da-DK"/>
              <a:t>26-04-2021</a:t>
            </a:r>
            <a:endParaRPr lang="da-DK" sz="1200" dirty="0"/>
          </a:p>
        </p:txBody>
      </p:sp>
      <p:sp>
        <p:nvSpPr>
          <p:cNvPr id="9" name="Pladsholder til sidefod 8">
            <a:extLst>
              <a:ext uri="{FF2B5EF4-FFF2-40B4-BE49-F238E27FC236}">
                <a16:creationId xmlns:a16="http://schemas.microsoft.com/office/drawing/2014/main" id="{290DCC94-BE57-4FDB-A50B-9A31DB1548EF}"/>
              </a:ext>
            </a:extLst>
          </p:cNvPr>
          <p:cNvSpPr>
            <a:spLocks noGrp="1"/>
          </p:cNvSpPr>
          <p:nvPr>
            <p:ph type="ftr" sz="quarter" idx="19"/>
          </p:nvPr>
        </p:nvSpPr>
        <p:spPr/>
        <p:txBody>
          <a:bodyPr/>
          <a:lstStyle/>
          <a:p>
            <a:r>
              <a:rPr lang="da-DK" sz="1200"/>
              <a:t>Webinar om MedComs kommuneprojekter</a:t>
            </a:r>
            <a:endParaRPr lang="da-DK" sz="1200" dirty="0"/>
          </a:p>
        </p:txBody>
      </p:sp>
      <p:sp>
        <p:nvSpPr>
          <p:cNvPr id="11" name="Pladsholder til slidenummer 10">
            <a:extLst>
              <a:ext uri="{FF2B5EF4-FFF2-40B4-BE49-F238E27FC236}">
                <a16:creationId xmlns:a16="http://schemas.microsoft.com/office/drawing/2014/main" id="{AFE452A1-8D97-451B-9C2E-82F3A2B95ED1}"/>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135667273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Grå Indholdsside / Lille billede">
    <p:spTree>
      <p:nvGrpSpPr>
        <p:cNvPr id="1" name=""/>
        <p:cNvGrpSpPr/>
        <p:nvPr/>
      </p:nvGrpSpPr>
      <p:grpSpPr>
        <a:xfrm>
          <a:off x="0" y="0"/>
          <a:ext cx="0" cy="0"/>
          <a:chOff x="0" y="0"/>
          <a:chExt cx="0" cy="0"/>
        </a:xfrm>
      </p:grpSpPr>
      <p:pic>
        <p:nvPicPr>
          <p:cNvPr id="5" name="Picture 4"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8" name="Picture Placeholder 2"/>
          <p:cNvSpPr>
            <a:spLocks noGrp="1"/>
          </p:cNvSpPr>
          <p:nvPr>
            <p:ph type="pic" sz="quarter" idx="17"/>
          </p:nvPr>
        </p:nvSpPr>
        <p:spPr>
          <a:xfrm>
            <a:off x="8487836" y="461435"/>
            <a:ext cx="5566833" cy="6407149"/>
          </a:xfrm>
          <a:custGeom>
            <a:avLst/>
            <a:gdLst>
              <a:gd name="connsiteX0" fmla="*/ 0 w 3190875"/>
              <a:gd name="connsiteY0" fmla="*/ 0 h 4805362"/>
              <a:gd name="connsiteX1" fmla="*/ 3190875 w 3190875"/>
              <a:gd name="connsiteY1" fmla="*/ 0 h 4805362"/>
              <a:gd name="connsiteX2" fmla="*/ 3190875 w 3190875"/>
              <a:gd name="connsiteY2" fmla="*/ 4805362 h 4805362"/>
              <a:gd name="connsiteX3" fmla="*/ 0 w 3190875"/>
              <a:gd name="connsiteY3" fmla="*/ 4805362 h 4805362"/>
              <a:gd name="connsiteX4" fmla="*/ 0 w 3190875"/>
              <a:gd name="connsiteY4" fmla="*/ 0 h 4805362"/>
              <a:gd name="connsiteX0" fmla="*/ 984250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984250 w 4175125"/>
              <a:gd name="connsiteY4" fmla="*/ 0 h 4805362"/>
              <a:gd name="connsiteX0" fmla="*/ 1135062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1135062 w 4175125"/>
              <a:gd name="connsiteY4" fmla="*/ 0 h 4805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5125" h="4805362">
                <a:moveTo>
                  <a:pt x="1135062" y="0"/>
                </a:moveTo>
                <a:lnTo>
                  <a:pt x="4175125" y="0"/>
                </a:lnTo>
                <a:lnTo>
                  <a:pt x="4175125" y="4805362"/>
                </a:lnTo>
                <a:lnTo>
                  <a:pt x="0" y="4805362"/>
                </a:lnTo>
                <a:lnTo>
                  <a:pt x="1135062" y="0"/>
                </a:lnTo>
                <a:close/>
              </a:path>
            </a:pathLst>
          </a:custGeom>
        </p:spPr>
        <p:txBody>
          <a:bodyPr vert="horz"/>
          <a:lstStyle>
            <a:lvl1pPr marL="0" indent="0" algn="ctr">
              <a:buNone/>
              <a:defRPr sz="1600"/>
            </a:lvl1pPr>
          </a:lstStyle>
          <a:p>
            <a:endParaRPr lang="da-DK" dirty="0"/>
          </a:p>
        </p:txBody>
      </p:sp>
      <p:sp>
        <p:nvSpPr>
          <p:cNvPr id="7" name="Text Placeholder 12"/>
          <p:cNvSpPr>
            <a:spLocks noGrp="1"/>
          </p:cNvSpPr>
          <p:nvPr>
            <p:ph type="body" sz="quarter" idx="15" hasCustomPrompt="1"/>
          </p:nvPr>
        </p:nvSpPr>
        <p:spPr>
          <a:xfrm>
            <a:off x="672000" y="1584000"/>
            <a:ext cx="8864971" cy="4560000"/>
          </a:xfrm>
          <a:custGeom>
            <a:avLst/>
            <a:gdLst>
              <a:gd name="connsiteX0" fmla="*/ 0 w 5050405"/>
              <a:gd name="connsiteY0" fmla="*/ 0 h 3512755"/>
              <a:gd name="connsiteX1" fmla="*/ 5050405 w 5050405"/>
              <a:gd name="connsiteY1" fmla="*/ 0 h 3512755"/>
              <a:gd name="connsiteX2" fmla="*/ 5050405 w 5050405"/>
              <a:gd name="connsiteY2" fmla="*/ 3512755 h 3512755"/>
              <a:gd name="connsiteX3" fmla="*/ 0 w 5050405"/>
              <a:gd name="connsiteY3" fmla="*/ 3512755 h 3512755"/>
              <a:gd name="connsiteX4" fmla="*/ 0 w 5050405"/>
              <a:gd name="connsiteY4" fmla="*/ 0 h 3512755"/>
              <a:gd name="connsiteX0" fmla="*/ 0 w 5286262"/>
              <a:gd name="connsiteY0" fmla="*/ 0 h 3512755"/>
              <a:gd name="connsiteX1" fmla="*/ 5286262 w 5286262"/>
              <a:gd name="connsiteY1" fmla="*/ 0 h 3512755"/>
              <a:gd name="connsiteX2" fmla="*/ 5050405 w 5286262"/>
              <a:gd name="connsiteY2" fmla="*/ 3512755 h 3512755"/>
              <a:gd name="connsiteX3" fmla="*/ 0 w 5286262"/>
              <a:gd name="connsiteY3" fmla="*/ 3512755 h 3512755"/>
              <a:gd name="connsiteX4" fmla="*/ 0 w 5286262"/>
              <a:gd name="connsiteY4" fmla="*/ 0 h 3512755"/>
              <a:gd name="connsiteX0" fmla="*/ 0 w 5286262"/>
              <a:gd name="connsiteY0" fmla="*/ 0 h 3512755"/>
              <a:gd name="connsiteX1" fmla="*/ 5286262 w 5286262"/>
              <a:gd name="connsiteY1" fmla="*/ 0 h 3512755"/>
              <a:gd name="connsiteX2" fmla="*/ 4442619 w 5286262"/>
              <a:gd name="connsiteY2" fmla="*/ 3476469 h 3512755"/>
              <a:gd name="connsiteX3" fmla="*/ 0 w 5286262"/>
              <a:gd name="connsiteY3" fmla="*/ 3512755 h 3512755"/>
              <a:gd name="connsiteX4" fmla="*/ 0 w 5286262"/>
              <a:gd name="connsiteY4" fmla="*/ 0 h 3512755"/>
              <a:gd name="connsiteX0" fmla="*/ 0 w 5286262"/>
              <a:gd name="connsiteY0" fmla="*/ 0 h 3521826"/>
              <a:gd name="connsiteX1" fmla="*/ 5286262 w 5286262"/>
              <a:gd name="connsiteY1" fmla="*/ 0 h 3521826"/>
              <a:gd name="connsiteX2" fmla="*/ 4451690 w 5286262"/>
              <a:gd name="connsiteY2" fmla="*/ 3521826 h 3521826"/>
              <a:gd name="connsiteX3" fmla="*/ 0 w 5286262"/>
              <a:gd name="connsiteY3" fmla="*/ 3512755 h 3521826"/>
              <a:gd name="connsiteX4" fmla="*/ 0 w 5286262"/>
              <a:gd name="connsiteY4" fmla="*/ 0 h 3521826"/>
              <a:gd name="connsiteX0" fmla="*/ 0 w 5197362"/>
              <a:gd name="connsiteY0" fmla="*/ 0 h 3521826"/>
              <a:gd name="connsiteX1" fmla="*/ 5197362 w 5197362"/>
              <a:gd name="connsiteY1" fmla="*/ 0 h 3521826"/>
              <a:gd name="connsiteX2" fmla="*/ 4451690 w 5197362"/>
              <a:gd name="connsiteY2" fmla="*/ 3521826 h 3521826"/>
              <a:gd name="connsiteX3" fmla="*/ 0 w 5197362"/>
              <a:gd name="connsiteY3" fmla="*/ 3512755 h 3521826"/>
              <a:gd name="connsiteX4" fmla="*/ 0 w 5197362"/>
              <a:gd name="connsiteY4" fmla="*/ 0 h 3521826"/>
              <a:gd name="connsiteX0" fmla="*/ 0 w 5197362"/>
              <a:gd name="connsiteY0" fmla="*/ 0 h 3512755"/>
              <a:gd name="connsiteX1" fmla="*/ 5197362 w 5197362"/>
              <a:gd name="connsiteY1" fmla="*/ 0 h 3512755"/>
              <a:gd name="connsiteX2" fmla="*/ 4350090 w 5197362"/>
              <a:gd name="connsiteY2" fmla="*/ 3496426 h 3512755"/>
              <a:gd name="connsiteX3" fmla="*/ 0 w 5197362"/>
              <a:gd name="connsiteY3" fmla="*/ 3512755 h 3512755"/>
              <a:gd name="connsiteX4" fmla="*/ 0 w 5197362"/>
              <a:gd name="connsiteY4" fmla="*/ 0 h 3512755"/>
              <a:gd name="connsiteX0" fmla="*/ 0 w 6648728"/>
              <a:gd name="connsiteY0" fmla="*/ 0 h 3512755"/>
              <a:gd name="connsiteX1" fmla="*/ 6648728 w 6648728"/>
              <a:gd name="connsiteY1" fmla="*/ 0 h 3512755"/>
              <a:gd name="connsiteX2" fmla="*/ 4350090 w 6648728"/>
              <a:gd name="connsiteY2" fmla="*/ 3496426 h 3512755"/>
              <a:gd name="connsiteX3" fmla="*/ 0 w 6648728"/>
              <a:gd name="connsiteY3" fmla="*/ 3512755 h 3512755"/>
              <a:gd name="connsiteX4" fmla="*/ 0 w 6648728"/>
              <a:gd name="connsiteY4" fmla="*/ 0 h 3512755"/>
              <a:gd name="connsiteX0" fmla="*/ 0 w 6648728"/>
              <a:gd name="connsiteY0" fmla="*/ 0 h 3527981"/>
              <a:gd name="connsiteX1" fmla="*/ 6648728 w 6648728"/>
              <a:gd name="connsiteY1" fmla="*/ 0 h 3527981"/>
              <a:gd name="connsiteX2" fmla="*/ 5785680 w 6648728"/>
              <a:gd name="connsiteY2" fmla="*/ 3527981 h 3527981"/>
              <a:gd name="connsiteX3" fmla="*/ 0 w 6648728"/>
              <a:gd name="connsiteY3" fmla="*/ 3512755 h 3527981"/>
              <a:gd name="connsiteX4" fmla="*/ 0 w 6648728"/>
              <a:gd name="connsiteY4" fmla="*/ 0 h 3527981"/>
              <a:gd name="connsiteX0" fmla="*/ 0 w 6648728"/>
              <a:gd name="connsiteY0" fmla="*/ 0 h 3512755"/>
              <a:gd name="connsiteX1" fmla="*/ 6648728 w 6648728"/>
              <a:gd name="connsiteY1" fmla="*/ 0 h 3512755"/>
              <a:gd name="connsiteX2" fmla="*/ 5785680 w 6648728"/>
              <a:gd name="connsiteY2" fmla="*/ 3504314 h 3512755"/>
              <a:gd name="connsiteX3" fmla="*/ 0 w 6648728"/>
              <a:gd name="connsiteY3" fmla="*/ 3512755 h 3512755"/>
              <a:gd name="connsiteX4" fmla="*/ 0 w 6648728"/>
              <a:gd name="connsiteY4" fmla="*/ 0 h 3512755"/>
              <a:gd name="connsiteX0" fmla="*/ 0 w 6648728"/>
              <a:gd name="connsiteY0" fmla="*/ 0 h 3527980"/>
              <a:gd name="connsiteX1" fmla="*/ 6648728 w 6648728"/>
              <a:gd name="connsiteY1" fmla="*/ 0 h 3527980"/>
              <a:gd name="connsiteX2" fmla="*/ 5793568 w 6648728"/>
              <a:gd name="connsiteY2" fmla="*/ 3527980 h 3527980"/>
              <a:gd name="connsiteX3" fmla="*/ 0 w 6648728"/>
              <a:gd name="connsiteY3" fmla="*/ 3512755 h 3527980"/>
              <a:gd name="connsiteX4" fmla="*/ 0 w 6648728"/>
              <a:gd name="connsiteY4" fmla="*/ 0 h 3527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48728" h="3527980">
                <a:moveTo>
                  <a:pt x="0" y="0"/>
                </a:moveTo>
                <a:lnTo>
                  <a:pt x="6648728" y="0"/>
                </a:lnTo>
                <a:lnTo>
                  <a:pt x="5793568" y="3527980"/>
                </a:lnTo>
                <a:lnTo>
                  <a:pt x="0" y="3512755"/>
                </a:lnTo>
                <a:lnTo>
                  <a:pt x="0" y="0"/>
                </a:lnTo>
                <a:close/>
              </a:path>
            </a:pathLst>
          </a:custGeom>
        </p:spPr>
        <p:txBody>
          <a:bodyPr vert="horz">
            <a:normAutofit/>
          </a:bodyPr>
          <a:lstStyle>
            <a:lvl1pPr marL="0" marR="0" indent="0" algn="l" defTabSz="609585" rtl="0" eaLnBrk="1" fontAlgn="auto" latinLnBrk="0" hangingPunct="1">
              <a:lnSpc>
                <a:spcPct val="100000"/>
              </a:lnSpc>
              <a:spcBef>
                <a:spcPts val="533"/>
              </a:spcBef>
              <a:spcAft>
                <a:spcPts val="533"/>
              </a:spcAft>
              <a:buClrTx/>
              <a:buSzTx/>
              <a:buFont typeface="Arial"/>
              <a:buNone/>
              <a:tabLst/>
              <a:defRPr sz="2667" b="0" baseline="0">
                <a:solidFill>
                  <a:schemeClr val="tx1">
                    <a:lumMod val="85000"/>
                    <a:lumOff val="15000"/>
                  </a:schemeClr>
                </a:solidFill>
                <a:latin typeface="+mn-lt"/>
                <a:cs typeface="Helvetica"/>
              </a:defRPr>
            </a:lvl1pPr>
          </a:lstStyle>
          <a:p>
            <a:pPr lvl="0"/>
            <a:r>
              <a:rPr lang="da-DK" dirty="0"/>
              <a:t>Klik for at redigere tekst </a:t>
            </a:r>
          </a:p>
        </p:txBody>
      </p:sp>
      <p:sp>
        <p:nvSpPr>
          <p:cNvPr id="9" name="Titel 1">
            <a:extLst>
              <a:ext uri="{FF2B5EF4-FFF2-40B4-BE49-F238E27FC236}">
                <a16:creationId xmlns:a16="http://schemas.microsoft.com/office/drawing/2014/main" id="{3C7C3710-20CA-47D3-B63D-B93D1AFEB686}"/>
              </a:ext>
            </a:extLst>
          </p:cNvPr>
          <p:cNvSpPr>
            <a:spLocks noGrp="1"/>
          </p:cNvSpPr>
          <p:nvPr>
            <p:ph type="title"/>
          </p:nvPr>
        </p:nvSpPr>
        <p:spPr>
          <a:xfrm>
            <a:off x="672000" y="960001"/>
            <a:ext cx="8880000" cy="600000"/>
          </a:xfrm>
        </p:spPr>
        <p:txBody>
          <a:bodyPr/>
          <a:lstStyle>
            <a:lvl1pPr>
              <a:defRPr>
                <a:solidFill>
                  <a:schemeClr val="tx1"/>
                </a:solidFill>
              </a:defRPr>
            </a:lvl1pPr>
          </a:lstStyle>
          <a:p>
            <a:r>
              <a:rPr lang="da-DK" dirty="0"/>
              <a:t>Klik for at redigere titeltypografien i masteren</a:t>
            </a:r>
          </a:p>
        </p:txBody>
      </p:sp>
      <p:sp>
        <p:nvSpPr>
          <p:cNvPr id="6" name="Pladsholder til dato 5">
            <a:extLst>
              <a:ext uri="{FF2B5EF4-FFF2-40B4-BE49-F238E27FC236}">
                <a16:creationId xmlns:a16="http://schemas.microsoft.com/office/drawing/2014/main" id="{96F62031-F169-42A4-9884-826004A8C19B}"/>
              </a:ext>
            </a:extLst>
          </p:cNvPr>
          <p:cNvSpPr>
            <a:spLocks noGrp="1"/>
          </p:cNvSpPr>
          <p:nvPr>
            <p:ph type="dt" sz="half" idx="18"/>
          </p:nvPr>
        </p:nvSpPr>
        <p:spPr/>
        <p:txBody>
          <a:bodyPr/>
          <a:lstStyle/>
          <a:p>
            <a:r>
              <a:rPr lang="da-DK"/>
              <a:t>26-04-2021</a:t>
            </a:r>
            <a:endParaRPr lang="da-DK" sz="1200" dirty="0"/>
          </a:p>
        </p:txBody>
      </p:sp>
      <p:sp>
        <p:nvSpPr>
          <p:cNvPr id="10" name="Pladsholder til sidefod 9">
            <a:extLst>
              <a:ext uri="{FF2B5EF4-FFF2-40B4-BE49-F238E27FC236}">
                <a16:creationId xmlns:a16="http://schemas.microsoft.com/office/drawing/2014/main" id="{BC1DFE87-D8A2-4BE3-A383-4BD245C1EDC5}"/>
              </a:ext>
            </a:extLst>
          </p:cNvPr>
          <p:cNvSpPr>
            <a:spLocks noGrp="1"/>
          </p:cNvSpPr>
          <p:nvPr>
            <p:ph type="ftr" sz="quarter" idx="19"/>
          </p:nvPr>
        </p:nvSpPr>
        <p:spPr/>
        <p:txBody>
          <a:bodyPr/>
          <a:lstStyle/>
          <a:p>
            <a:r>
              <a:rPr lang="da-DK" sz="1200"/>
              <a:t>Webinar om MedComs kommuneprojekter</a:t>
            </a:r>
            <a:endParaRPr lang="da-DK" sz="1200" dirty="0"/>
          </a:p>
        </p:txBody>
      </p:sp>
      <p:sp>
        <p:nvSpPr>
          <p:cNvPr id="11" name="Pladsholder til slidenummer 10">
            <a:extLst>
              <a:ext uri="{FF2B5EF4-FFF2-40B4-BE49-F238E27FC236}">
                <a16:creationId xmlns:a16="http://schemas.microsoft.com/office/drawing/2014/main" id="{93054C07-B511-45C8-8873-F691DB12BA38}"/>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104214431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Grå Indholdsside / 1 spalte">
    <p:spTree>
      <p:nvGrpSpPr>
        <p:cNvPr id="1" name=""/>
        <p:cNvGrpSpPr/>
        <p:nvPr/>
      </p:nvGrpSpPr>
      <p:grpSpPr>
        <a:xfrm>
          <a:off x="0" y="0"/>
          <a:ext cx="0" cy="0"/>
          <a:chOff x="0" y="0"/>
          <a:chExt cx="0" cy="0"/>
        </a:xfrm>
      </p:grpSpPr>
      <p:pic>
        <p:nvPicPr>
          <p:cNvPr id="4" name="Picture 3"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9" name="Content Placeholder 2"/>
          <p:cNvSpPr>
            <a:spLocks noGrp="1"/>
          </p:cNvSpPr>
          <p:nvPr>
            <p:ph idx="1"/>
          </p:nvPr>
        </p:nvSpPr>
        <p:spPr>
          <a:xfrm>
            <a:off x="672000" y="1584000"/>
            <a:ext cx="11040000" cy="4560000"/>
          </a:xfrm>
          <a:prstGeom prst="rect">
            <a:avLst/>
          </a:prstGeom>
        </p:spPr>
        <p:txBody>
          <a:bodyPr>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5" name="Titel 1">
            <a:extLst>
              <a:ext uri="{FF2B5EF4-FFF2-40B4-BE49-F238E27FC236}">
                <a16:creationId xmlns:a16="http://schemas.microsoft.com/office/drawing/2014/main" id="{8E8AD1A9-CADD-429C-BBEE-4C96AB9B5B6A}"/>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7" name="Pladsholder til dato 6">
            <a:extLst>
              <a:ext uri="{FF2B5EF4-FFF2-40B4-BE49-F238E27FC236}">
                <a16:creationId xmlns:a16="http://schemas.microsoft.com/office/drawing/2014/main" id="{37412150-9B22-4D74-8AA5-A8FE5AAE3219}"/>
              </a:ext>
            </a:extLst>
          </p:cNvPr>
          <p:cNvSpPr>
            <a:spLocks noGrp="1"/>
          </p:cNvSpPr>
          <p:nvPr>
            <p:ph type="dt" sz="half" idx="10"/>
          </p:nvPr>
        </p:nvSpPr>
        <p:spPr/>
        <p:txBody>
          <a:bodyPr/>
          <a:lstStyle/>
          <a:p>
            <a:r>
              <a:rPr lang="da-DK"/>
              <a:t>26-04-2021</a:t>
            </a:r>
            <a:endParaRPr lang="da-DK" sz="1200" dirty="0"/>
          </a:p>
        </p:txBody>
      </p:sp>
      <p:sp>
        <p:nvSpPr>
          <p:cNvPr id="8" name="Pladsholder til sidefod 7">
            <a:extLst>
              <a:ext uri="{FF2B5EF4-FFF2-40B4-BE49-F238E27FC236}">
                <a16:creationId xmlns:a16="http://schemas.microsoft.com/office/drawing/2014/main" id="{9C2AA5FB-07EB-4D69-BA5B-2C863CEBD72C}"/>
              </a:ext>
            </a:extLst>
          </p:cNvPr>
          <p:cNvSpPr>
            <a:spLocks noGrp="1"/>
          </p:cNvSpPr>
          <p:nvPr>
            <p:ph type="ftr" sz="quarter" idx="11"/>
          </p:nvPr>
        </p:nvSpPr>
        <p:spPr/>
        <p:txBody>
          <a:bodyPr/>
          <a:lstStyle/>
          <a:p>
            <a:r>
              <a:rPr lang="da-DK" sz="1200"/>
              <a:t>Webinar om MedComs kommuneprojekter</a:t>
            </a:r>
            <a:endParaRPr lang="da-DK" sz="1200" dirty="0"/>
          </a:p>
        </p:txBody>
      </p:sp>
      <p:sp>
        <p:nvSpPr>
          <p:cNvPr id="10" name="Pladsholder til slidenummer 9">
            <a:extLst>
              <a:ext uri="{FF2B5EF4-FFF2-40B4-BE49-F238E27FC236}">
                <a16:creationId xmlns:a16="http://schemas.microsoft.com/office/drawing/2014/main" id="{DC21B67F-F083-4FC4-A9F4-68C174F1AFE1}"/>
              </a:ext>
            </a:extLst>
          </p:cNvPr>
          <p:cNvSpPr>
            <a:spLocks noGrp="1"/>
          </p:cNvSpPr>
          <p:nvPr>
            <p:ph type="sldNum" sz="quarter" idx="12"/>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17719873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Grå Indholdsside / 2 spalter">
    <p:spTree>
      <p:nvGrpSpPr>
        <p:cNvPr id="1" name=""/>
        <p:cNvGrpSpPr/>
        <p:nvPr/>
      </p:nvGrpSpPr>
      <p:grpSpPr>
        <a:xfrm>
          <a:off x="0" y="0"/>
          <a:ext cx="0" cy="0"/>
          <a:chOff x="0" y="0"/>
          <a:chExt cx="0" cy="0"/>
        </a:xfrm>
      </p:grpSpPr>
      <p:pic>
        <p:nvPicPr>
          <p:cNvPr id="5" name="Picture 4"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8" name="Titel 1">
            <a:extLst>
              <a:ext uri="{FF2B5EF4-FFF2-40B4-BE49-F238E27FC236}">
                <a16:creationId xmlns:a16="http://schemas.microsoft.com/office/drawing/2014/main" id="{4321BF51-C5CA-4D45-B37D-3B45D43ECC28}"/>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6" name="Content Placeholder 2">
            <a:extLst>
              <a:ext uri="{FF2B5EF4-FFF2-40B4-BE49-F238E27FC236}">
                <a16:creationId xmlns:a16="http://schemas.microsoft.com/office/drawing/2014/main" id="{43903559-1AF6-4E62-BA4E-CA1244DCC456}"/>
              </a:ext>
            </a:extLst>
          </p:cNvPr>
          <p:cNvSpPr>
            <a:spLocks noGrp="1"/>
          </p:cNvSpPr>
          <p:nvPr>
            <p:ph idx="1"/>
          </p:nvPr>
        </p:nvSpPr>
        <p:spPr>
          <a:xfrm>
            <a:off x="672000" y="1584000"/>
            <a:ext cx="5424000" cy="4560000"/>
          </a:xfrm>
          <a:prstGeom prst="rect">
            <a:avLst/>
          </a:prstGeom>
        </p:spPr>
        <p:txBody>
          <a:bodyPr>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9" name="Content Placeholder 2">
            <a:extLst>
              <a:ext uri="{FF2B5EF4-FFF2-40B4-BE49-F238E27FC236}">
                <a16:creationId xmlns:a16="http://schemas.microsoft.com/office/drawing/2014/main" id="{6128289D-20B2-4A93-ACB1-2A8FCFEF15B2}"/>
              </a:ext>
            </a:extLst>
          </p:cNvPr>
          <p:cNvSpPr>
            <a:spLocks noGrp="1"/>
          </p:cNvSpPr>
          <p:nvPr>
            <p:ph idx="11"/>
          </p:nvPr>
        </p:nvSpPr>
        <p:spPr>
          <a:xfrm>
            <a:off x="6288000" y="1584000"/>
            <a:ext cx="5424000" cy="4560000"/>
          </a:xfrm>
          <a:prstGeom prst="rect">
            <a:avLst/>
          </a:prstGeom>
        </p:spPr>
        <p:txBody>
          <a:bodyPr>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7" name="Pladsholder til dato 6">
            <a:extLst>
              <a:ext uri="{FF2B5EF4-FFF2-40B4-BE49-F238E27FC236}">
                <a16:creationId xmlns:a16="http://schemas.microsoft.com/office/drawing/2014/main" id="{7673549B-A976-4B37-8B16-5418E5F59E62}"/>
              </a:ext>
            </a:extLst>
          </p:cNvPr>
          <p:cNvSpPr>
            <a:spLocks noGrp="1"/>
          </p:cNvSpPr>
          <p:nvPr>
            <p:ph type="dt" sz="half" idx="12"/>
          </p:nvPr>
        </p:nvSpPr>
        <p:spPr/>
        <p:txBody>
          <a:bodyPr/>
          <a:lstStyle/>
          <a:p>
            <a:r>
              <a:rPr lang="da-DK"/>
              <a:t>26-04-2021</a:t>
            </a:r>
            <a:endParaRPr lang="da-DK" sz="1200" dirty="0"/>
          </a:p>
        </p:txBody>
      </p:sp>
      <p:sp>
        <p:nvSpPr>
          <p:cNvPr id="10" name="Pladsholder til sidefod 9">
            <a:extLst>
              <a:ext uri="{FF2B5EF4-FFF2-40B4-BE49-F238E27FC236}">
                <a16:creationId xmlns:a16="http://schemas.microsoft.com/office/drawing/2014/main" id="{3A31BF11-CEF1-4829-A2D0-F02D3DFFF3DA}"/>
              </a:ext>
            </a:extLst>
          </p:cNvPr>
          <p:cNvSpPr>
            <a:spLocks noGrp="1"/>
          </p:cNvSpPr>
          <p:nvPr>
            <p:ph type="ftr" sz="quarter" idx="13"/>
          </p:nvPr>
        </p:nvSpPr>
        <p:spPr/>
        <p:txBody>
          <a:bodyPr/>
          <a:lstStyle/>
          <a:p>
            <a:r>
              <a:rPr lang="da-DK" sz="1200"/>
              <a:t>Webinar om MedComs kommuneprojekter</a:t>
            </a:r>
            <a:endParaRPr lang="da-DK" sz="1200" dirty="0"/>
          </a:p>
        </p:txBody>
      </p:sp>
      <p:sp>
        <p:nvSpPr>
          <p:cNvPr id="11" name="Pladsholder til slidenummer 10">
            <a:extLst>
              <a:ext uri="{FF2B5EF4-FFF2-40B4-BE49-F238E27FC236}">
                <a16:creationId xmlns:a16="http://schemas.microsoft.com/office/drawing/2014/main" id="{DDDB982B-6F78-4C68-83FA-B8ECE1C84260}"/>
              </a:ext>
            </a:extLst>
          </p:cNvPr>
          <p:cNvSpPr>
            <a:spLocks noGrp="1"/>
          </p:cNvSpPr>
          <p:nvPr>
            <p:ph type="sldNum" sz="quarter" idx="14"/>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720967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Grå Indholdsside / Tekst + billede 1">
    <p:spTree>
      <p:nvGrpSpPr>
        <p:cNvPr id="1" name=""/>
        <p:cNvGrpSpPr/>
        <p:nvPr/>
      </p:nvGrpSpPr>
      <p:grpSpPr>
        <a:xfrm>
          <a:off x="0" y="0"/>
          <a:ext cx="0" cy="0"/>
          <a:chOff x="0" y="0"/>
          <a:chExt cx="0" cy="0"/>
        </a:xfrm>
      </p:grpSpPr>
      <p:pic>
        <p:nvPicPr>
          <p:cNvPr id="5" name="Picture 4"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8" name="Picture Placeholder 2"/>
          <p:cNvSpPr>
            <a:spLocks noGrp="1"/>
          </p:cNvSpPr>
          <p:nvPr>
            <p:ph type="pic" sz="quarter" idx="17"/>
          </p:nvPr>
        </p:nvSpPr>
        <p:spPr>
          <a:xfrm>
            <a:off x="6288000" y="1632000"/>
            <a:ext cx="542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15" name="Content Placeholder 2"/>
          <p:cNvSpPr>
            <a:spLocks noGrp="1"/>
          </p:cNvSpPr>
          <p:nvPr>
            <p:ph idx="1"/>
          </p:nvPr>
        </p:nvSpPr>
        <p:spPr>
          <a:xfrm>
            <a:off x="672000" y="1632000"/>
            <a:ext cx="5424000" cy="4560000"/>
          </a:xfrm>
          <a:prstGeom prst="rect">
            <a:avLst/>
          </a:prstGeom>
        </p:spPr>
        <p:txBody>
          <a:bodyPr numCol="1">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6" name="Titel 1">
            <a:extLst>
              <a:ext uri="{FF2B5EF4-FFF2-40B4-BE49-F238E27FC236}">
                <a16:creationId xmlns:a16="http://schemas.microsoft.com/office/drawing/2014/main" id="{B4B924DB-C780-4875-B311-A433E3B2F94F}"/>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7" name="Pladsholder til dato 6">
            <a:extLst>
              <a:ext uri="{FF2B5EF4-FFF2-40B4-BE49-F238E27FC236}">
                <a16:creationId xmlns:a16="http://schemas.microsoft.com/office/drawing/2014/main" id="{D8ECAFB7-BCD2-4B03-B8B7-2BA405FDE5EB}"/>
              </a:ext>
            </a:extLst>
          </p:cNvPr>
          <p:cNvSpPr>
            <a:spLocks noGrp="1"/>
          </p:cNvSpPr>
          <p:nvPr>
            <p:ph type="dt" sz="half" idx="18"/>
          </p:nvPr>
        </p:nvSpPr>
        <p:spPr/>
        <p:txBody>
          <a:bodyPr/>
          <a:lstStyle/>
          <a:p>
            <a:r>
              <a:rPr lang="da-DK"/>
              <a:t>26-04-2021</a:t>
            </a:r>
            <a:endParaRPr lang="da-DK" sz="1200" dirty="0"/>
          </a:p>
        </p:txBody>
      </p:sp>
      <p:sp>
        <p:nvSpPr>
          <p:cNvPr id="9" name="Pladsholder til sidefod 8">
            <a:extLst>
              <a:ext uri="{FF2B5EF4-FFF2-40B4-BE49-F238E27FC236}">
                <a16:creationId xmlns:a16="http://schemas.microsoft.com/office/drawing/2014/main" id="{FCDABBA4-5D81-4F66-B5ED-46D604E5EAA8}"/>
              </a:ext>
            </a:extLst>
          </p:cNvPr>
          <p:cNvSpPr>
            <a:spLocks noGrp="1"/>
          </p:cNvSpPr>
          <p:nvPr>
            <p:ph type="ftr" sz="quarter" idx="19"/>
          </p:nvPr>
        </p:nvSpPr>
        <p:spPr/>
        <p:txBody>
          <a:bodyPr/>
          <a:lstStyle/>
          <a:p>
            <a:r>
              <a:rPr lang="da-DK" sz="1200"/>
              <a:t>Webinar om MedComs kommuneprojekter</a:t>
            </a:r>
            <a:endParaRPr lang="da-DK" sz="1200" dirty="0"/>
          </a:p>
        </p:txBody>
      </p:sp>
      <p:sp>
        <p:nvSpPr>
          <p:cNvPr id="10" name="Pladsholder til slidenummer 9">
            <a:extLst>
              <a:ext uri="{FF2B5EF4-FFF2-40B4-BE49-F238E27FC236}">
                <a16:creationId xmlns:a16="http://schemas.microsoft.com/office/drawing/2014/main" id="{D2E0041F-B25F-4598-9203-D096C37F4718}"/>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428553538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Grå Indholdsside / Tekst + billede 2">
    <p:spTree>
      <p:nvGrpSpPr>
        <p:cNvPr id="1" name=""/>
        <p:cNvGrpSpPr/>
        <p:nvPr/>
      </p:nvGrpSpPr>
      <p:grpSpPr>
        <a:xfrm>
          <a:off x="0" y="0"/>
          <a:ext cx="0" cy="0"/>
          <a:chOff x="0" y="0"/>
          <a:chExt cx="0" cy="0"/>
        </a:xfrm>
      </p:grpSpPr>
      <p:pic>
        <p:nvPicPr>
          <p:cNvPr id="7" name="Picture 6"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10" name="Picture Placeholder 2"/>
          <p:cNvSpPr>
            <a:spLocks noGrp="1"/>
          </p:cNvSpPr>
          <p:nvPr>
            <p:ph type="pic" sz="quarter" idx="17"/>
          </p:nvPr>
        </p:nvSpPr>
        <p:spPr>
          <a:xfrm>
            <a:off x="4374919" y="1632000"/>
            <a:ext cx="734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6" name="Content Placeholder 2"/>
          <p:cNvSpPr>
            <a:spLocks noGrp="1"/>
          </p:cNvSpPr>
          <p:nvPr>
            <p:ph idx="1"/>
          </p:nvPr>
        </p:nvSpPr>
        <p:spPr>
          <a:xfrm>
            <a:off x="672000" y="1632000"/>
            <a:ext cx="3600000" cy="4560000"/>
          </a:xfrm>
          <a:prstGeom prst="rect">
            <a:avLst/>
          </a:prstGeom>
        </p:spPr>
        <p:txBody>
          <a:bodyPr numCol="1">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8" name="Titel 1">
            <a:extLst>
              <a:ext uri="{FF2B5EF4-FFF2-40B4-BE49-F238E27FC236}">
                <a16:creationId xmlns:a16="http://schemas.microsoft.com/office/drawing/2014/main" id="{A7403EB0-DBA9-4FE7-9E84-269CFDFD6E47}"/>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5" name="Pladsholder til dato 4">
            <a:extLst>
              <a:ext uri="{FF2B5EF4-FFF2-40B4-BE49-F238E27FC236}">
                <a16:creationId xmlns:a16="http://schemas.microsoft.com/office/drawing/2014/main" id="{4AFD4C78-8899-4EC6-91CE-9B341254F658}"/>
              </a:ext>
            </a:extLst>
          </p:cNvPr>
          <p:cNvSpPr>
            <a:spLocks noGrp="1"/>
          </p:cNvSpPr>
          <p:nvPr>
            <p:ph type="dt" sz="half" idx="18"/>
          </p:nvPr>
        </p:nvSpPr>
        <p:spPr/>
        <p:txBody>
          <a:bodyPr/>
          <a:lstStyle/>
          <a:p>
            <a:r>
              <a:rPr lang="da-DK"/>
              <a:t>26-04-2021</a:t>
            </a:r>
            <a:endParaRPr lang="da-DK" sz="1200" dirty="0"/>
          </a:p>
        </p:txBody>
      </p:sp>
      <p:sp>
        <p:nvSpPr>
          <p:cNvPr id="9" name="Pladsholder til sidefod 8">
            <a:extLst>
              <a:ext uri="{FF2B5EF4-FFF2-40B4-BE49-F238E27FC236}">
                <a16:creationId xmlns:a16="http://schemas.microsoft.com/office/drawing/2014/main" id="{76AAAA17-4CE2-434F-82E5-0DF34EACEBA9}"/>
              </a:ext>
            </a:extLst>
          </p:cNvPr>
          <p:cNvSpPr>
            <a:spLocks noGrp="1"/>
          </p:cNvSpPr>
          <p:nvPr>
            <p:ph type="ftr" sz="quarter" idx="19"/>
          </p:nvPr>
        </p:nvSpPr>
        <p:spPr/>
        <p:txBody>
          <a:bodyPr/>
          <a:lstStyle/>
          <a:p>
            <a:r>
              <a:rPr lang="da-DK" sz="1200"/>
              <a:t>Webinar om MedComs kommuneprojekter</a:t>
            </a:r>
            <a:endParaRPr lang="da-DK" sz="1200" dirty="0"/>
          </a:p>
        </p:txBody>
      </p:sp>
      <p:sp>
        <p:nvSpPr>
          <p:cNvPr id="11" name="Pladsholder til slidenummer 10">
            <a:extLst>
              <a:ext uri="{FF2B5EF4-FFF2-40B4-BE49-F238E27FC236}">
                <a16:creationId xmlns:a16="http://schemas.microsoft.com/office/drawing/2014/main" id="{F924AE12-CE6A-437D-897C-D804FD540C92}"/>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24477338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Grå Indholdsside / billeder x 2">
    <p:spTree>
      <p:nvGrpSpPr>
        <p:cNvPr id="1" name=""/>
        <p:cNvGrpSpPr/>
        <p:nvPr/>
      </p:nvGrpSpPr>
      <p:grpSpPr>
        <a:xfrm>
          <a:off x="0" y="0"/>
          <a:ext cx="0" cy="0"/>
          <a:chOff x="0" y="0"/>
          <a:chExt cx="0" cy="0"/>
        </a:xfrm>
      </p:grpSpPr>
      <p:pic>
        <p:nvPicPr>
          <p:cNvPr id="6" name="Picture 5"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13" name="Picture Placeholder 2"/>
          <p:cNvSpPr>
            <a:spLocks noGrp="1"/>
          </p:cNvSpPr>
          <p:nvPr>
            <p:ph type="pic" sz="quarter" idx="17"/>
          </p:nvPr>
        </p:nvSpPr>
        <p:spPr>
          <a:xfrm>
            <a:off x="6288000" y="1632000"/>
            <a:ext cx="5424000" cy="4560000"/>
          </a:xfrm>
          <a:prstGeom prst="rect">
            <a:avLst/>
          </a:prstGeom>
        </p:spPr>
        <p:txBody>
          <a:bodyPr vert="horz">
            <a:normAutofit/>
          </a:bodyPr>
          <a:lstStyle>
            <a:lvl1pPr marL="0" indent="0" algn="ctr">
              <a:buNone/>
              <a:defRPr sz="2000">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14" name="Picture Placeholder 2"/>
          <p:cNvSpPr>
            <a:spLocks noGrp="1"/>
          </p:cNvSpPr>
          <p:nvPr>
            <p:ph type="pic" sz="quarter" idx="20"/>
          </p:nvPr>
        </p:nvSpPr>
        <p:spPr>
          <a:xfrm>
            <a:off x="672000" y="1632000"/>
            <a:ext cx="5424000" cy="4560000"/>
          </a:xfrm>
          <a:prstGeom prst="rect">
            <a:avLst/>
          </a:prstGeom>
        </p:spPr>
        <p:txBody>
          <a:bodyPr vert="horz">
            <a:normAutofit/>
          </a:bodyPr>
          <a:lstStyle>
            <a:lvl1pPr marL="0" indent="0" algn="ctr">
              <a:buNone/>
              <a:defRPr sz="2000">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7" name="Titel 1">
            <a:extLst>
              <a:ext uri="{FF2B5EF4-FFF2-40B4-BE49-F238E27FC236}">
                <a16:creationId xmlns:a16="http://schemas.microsoft.com/office/drawing/2014/main" id="{C2ED46CC-6242-47F1-97A1-6AB8283F775C}"/>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5" name="Pladsholder til dato 4">
            <a:extLst>
              <a:ext uri="{FF2B5EF4-FFF2-40B4-BE49-F238E27FC236}">
                <a16:creationId xmlns:a16="http://schemas.microsoft.com/office/drawing/2014/main" id="{FF0A1862-32B4-4179-864E-265E8E7A2A5B}"/>
              </a:ext>
            </a:extLst>
          </p:cNvPr>
          <p:cNvSpPr>
            <a:spLocks noGrp="1"/>
          </p:cNvSpPr>
          <p:nvPr>
            <p:ph type="dt" sz="half" idx="21"/>
          </p:nvPr>
        </p:nvSpPr>
        <p:spPr/>
        <p:txBody>
          <a:bodyPr/>
          <a:lstStyle/>
          <a:p>
            <a:r>
              <a:rPr lang="da-DK"/>
              <a:t>26-04-2021</a:t>
            </a:r>
            <a:endParaRPr lang="da-DK" sz="1200" dirty="0"/>
          </a:p>
        </p:txBody>
      </p:sp>
      <p:sp>
        <p:nvSpPr>
          <p:cNvPr id="8" name="Pladsholder til sidefod 7">
            <a:extLst>
              <a:ext uri="{FF2B5EF4-FFF2-40B4-BE49-F238E27FC236}">
                <a16:creationId xmlns:a16="http://schemas.microsoft.com/office/drawing/2014/main" id="{C88F5E2C-E745-401D-AAC3-F11018C956A0}"/>
              </a:ext>
            </a:extLst>
          </p:cNvPr>
          <p:cNvSpPr>
            <a:spLocks noGrp="1"/>
          </p:cNvSpPr>
          <p:nvPr>
            <p:ph type="ftr" sz="quarter" idx="22"/>
          </p:nvPr>
        </p:nvSpPr>
        <p:spPr/>
        <p:txBody>
          <a:bodyPr/>
          <a:lstStyle/>
          <a:p>
            <a:r>
              <a:rPr lang="da-DK" sz="1200"/>
              <a:t>Webinar om MedComs kommuneprojekter</a:t>
            </a:r>
            <a:endParaRPr lang="da-DK" sz="1200" dirty="0"/>
          </a:p>
        </p:txBody>
      </p:sp>
      <p:sp>
        <p:nvSpPr>
          <p:cNvPr id="9" name="Pladsholder til slidenummer 8">
            <a:extLst>
              <a:ext uri="{FF2B5EF4-FFF2-40B4-BE49-F238E27FC236}">
                <a16:creationId xmlns:a16="http://schemas.microsoft.com/office/drawing/2014/main" id="{358F6D0E-78C8-41CB-BC49-CE2D421686A7}"/>
              </a:ext>
            </a:extLst>
          </p:cNvPr>
          <p:cNvSpPr>
            <a:spLocks noGrp="1"/>
          </p:cNvSpPr>
          <p:nvPr>
            <p:ph type="sldNum" sz="quarter" idx="23"/>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59646742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Grå Indholdsside / Overskrift + stort billede">
    <p:spTree>
      <p:nvGrpSpPr>
        <p:cNvPr id="1" name=""/>
        <p:cNvGrpSpPr/>
        <p:nvPr/>
      </p:nvGrpSpPr>
      <p:grpSpPr>
        <a:xfrm>
          <a:off x="0" y="0"/>
          <a:ext cx="0" cy="0"/>
          <a:chOff x="0" y="0"/>
          <a:chExt cx="0" cy="0"/>
        </a:xfrm>
      </p:grpSpPr>
      <p:pic>
        <p:nvPicPr>
          <p:cNvPr id="4" name="Picture 3"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6" name="Picture Placeholder 2"/>
          <p:cNvSpPr>
            <a:spLocks noGrp="1"/>
          </p:cNvSpPr>
          <p:nvPr>
            <p:ph type="pic" sz="quarter" idx="20"/>
          </p:nvPr>
        </p:nvSpPr>
        <p:spPr>
          <a:xfrm>
            <a:off x="672000" y="1632000"/>
            <a:ext cx="11040000" cy="4560000"/>
          </a:xfrm>
          <a:prstGeom prst="rect">
            <a:avLst/>
          </a:prstGeom>
        </p:spPr>
        <p:txBody>
          <a:bodyPr vert="horz"/>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5" name="Titel 1">
            <a:extLst>
              <a:ext uri="{FF2B5EF4-FFF2-40B4-BE49-F238E27FC236}">
                <a16:creationId xmlns:a16="http://schemas.microsoft.com/office/drawing/2014/main" id="{74E4B35E-A97B-4A40-BA82-A9B1338AEEEB}"/>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8" name="Pladsholder til dato 7">
            <a:extLst>
              <a:ext uri="{FF2B5EF4-FFF2-40B4-BE49-F238E27FC236}">
                <a16:creationId xmlns:a16="http://schemas.microsoft.com/office/drawing/2014/main" id="{5E568026-6B4F-435F-9D8A-F9CFF65881D2}"/>
              </a:ext>
            </a:extLst>
          </p:cNvPr>
          <p:cNvSpPr>
            <a:spLocks noGrp="1"/>
          </p:cNvSpPr>
          <p:nvPr>
            <p:ph type="dt" sz="half" idx="21"/>
          </p:nvPr>
        </p:nvSpPr>
        <p:spPr/>
        <p:txBody>
          <a:bodyPr/>
          <a:lstStyle/>
          <a:p>
            <a:r>
              <a:rPr lang="da-DK"/>
              <a:t>26-04-2021</a:t>
            </a:r>
            <a:endParaRPr lang="da-DK" sz="1200" dirty="0"/>
          </a:p>
        </p:txBody>
      </p:sp>
      <p:sp>
        <p:nvSpPr>
          <p:cNvPr id="9" name="Pladsholder til sidefod 8">
            <a:extLst>
              <a:ext uri="{FF2B5EF4-FFF2-40B4-BE49-F238E27FC236}">
                <a16:creationId xmlns:a16="http://schemas.microsoft.com/office/drawing/2014/main" id="{FAE32597-1E67-4B1F-AD41-19A1E574225B}"/>
              </a:ext>
            </a:extLst>
          </p:cNvPr>
          <p:cNvSpPr>
            <a:spLocks noGrp="1"/>
          </p:cNvSpPr>
          <p:nvPr>
            <p:ph type="ftr" sz="quarter" idx="22"/>
          </p:nvPr>
        </p:nvSpPr>
        <p:spPr/>
        <p:txBody>
          <a:bodyPr/>
          <a:lstStyle/>
          <a:p>
            <a:r>
              <a:rPr lang="da-DK" sz="1200"/>
              <a:t>Webinar om MedComs kommuneprojekter</a:t>
            </a:r>
            <a:endParaRPr lang="da-DK" sz="1200" dirty="0"/>
          </a:p>
        </p:txBody>
      </p:sp>
      <p:sp>
        <p:nvSpPr>
          <p:cNvPr id="10" name="Pladsholder til slidenummer 9">
            <a:extLst>
              <a:ext uri="{FF2B5EF4-FFF2-40B4-BE49-F238E27FC236}">
                <a16:creationId xmlns:a16="http://schemas.microsoft.com/office/drawing/2014/main" id="{7DAB316A-3B4E-4083-8E40-848B9DDF3281}"/>
              </a:ext>
            </a:extLst>
          </p:cNvPr>
          <p:cNvSpPr>
            <a:spLocks noGrp="1"/>
          </p:cNvSpPr>
          <p:nvPr>
            <p:ph type="sldNum" sz="quarter" idx="23"/>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357910382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Grå Indholdsside / Bullits">
    <p:spTree>
      <p:nvGrpSpPr>
        <p:cNvPr id="1" name=""/>
        <p:cNvGrpSpPr/>
        <p:nvPr/>
      </p:nvGrpSpPr>
      <p:grpSpPr>
        <a:xfrm>
          <a:off x="0" y="0"/>
          <a:ext cx="0" cy="0"/>
          <a:chOff x="0" y="0"/>
          <a:chExt cx="0" cy="0"/>
        </a:xfrm>
      </p:grpSpPr>
      <p:pic>
        <p:nvPicPr>
          <p:cNvPr id="7" name="Picture 6"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2" name="Rectangle 12">
            <a:extLst>
              <a:ext uri="{FF2B5EF4-FFF2-40B4-BE49-F238E27FC236}">
                <a16:creationId xmlns:a16="http://schemas.microsoft.com/office/drawing/2014/main" id="{E8518895-F195-4AC2-B61E-13DDACADC3C1}"/>
              </a:ext>
            </a:extLst>
          </p:cNvPr>
          <p:cNvSpPr/>
          <p:nvPr userDrawn="1"/>
        </p:nvSpPr>
        <p:spPr>
          <a:xfrm>
            <a:off x="672000" y="1488000"/>
            <a:ext cx="480000" cy="48000"/>
          </a:xfrm>
          <a:prstGeom prst="rect">
            <a:avLst/>
          </a:prstGeom>
          <a:solidFill>
            <a:srgbClr val="0778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0" name="Titel 1">
            <a:extLst>
              <a:ext uri="{FF2B5EF4-FFF2-40B4-BE49-F238E27FC236}">
                <a16:creationId xmlns:a16="http://schemas.microsoft.com/office/drawing/2014/main" id="{51B2DF4E-C8EC-445A-BB1C-DDF26251F1C7}"/>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8" name="Pladsholder til dato 7">
            <a:extLst>
              <a:ext uri="{FF2B5EF4-FFF2-40B4-BE49-F238E27FC236}">
                <a16:creationId xmlns:a16="http://schemas.microsoft.com/office/drawing/2014/main" id="{A6D366AB-66C7-4DF5-8905-1609976221D6}"/>
              </a:ext>
            </a:extLst>
          </p:cNvPr>
          <p:cNvSpPr>
            <a:spLocks noGrp="1"/>
          </p:cNvSpPr>
          <p:nvPr>
            <p:ph type="dt" sz="half" idx="18"/>
          </p:nvPr>
        </p:nvSpPr>
        <p:spPr/>
        <p:txBody>
          <a:bodyPr/>
          <a:lstStyle/>
          <a:p>
            <a:r>
              <a:rPr lang="da-DK"/>
              <a:t>26-04-2021</a:t>
            </a:r>
            <a:endParaRPr lang="da-DK" sz="1200" dirty="0"/>
          </a:p>
        </p:txBody>
      </p:sp>
      <p:sp>
        <p:nvSpPr>
          <p:cNvPr id="9" name="Pladsholder til sidefod 8">
            <a:extLst>
              <a:ext uri="{FF2B5EF4-FFF2-40B4-BE49-F238E27FC236}">
                <a16:creationId xmlns:a16="http://schemas.microsoft.com/office/drawing/2014/main" id="{C9F2AF64-6D07-4171-9FC4-5FED0087F92D}"/>
              </a:ext>
            </a:extLst>
          </p:cNvPr>
          <p:cNvSpPr>
            <a:spLocks noGrp="1"/>
          </p:cNvSpPr>
          <p:nvPr>
            <p:ph type="ftr" sz="quarter" idx="19"/>
          </p:nvPr>
        </p:nvSpPr>
        <p:spPr/>
        <p:txBody>
          <a:bodyPr/>
          <a:lstStyle/>
          <a:p>
            <a:r>
              <a:rPr lang="da-DK" sz="1200"/>
              <a:t>Webinar om MedComs kommuneprojekter</a:t>
            </a:r>
            <a:endParaRPr lang="da-DK" sz="1200" dirty="0"/>
          </a:p>
        </p:txBody>
      </p:sp>
      <p:sp>
        <p:nvSpPr>
          <p:cNvPr id="11" name="Pladsholder til slidenummer 10">
            <a:extLst>
              <a:ext uri="{FF2B5EF4-FFF2-40B4-BE49-F238E27FC236}">
                <a16:creationId xmlns:a16="http://schemas.microsoft.com/office/drawing/2014/main" id="{A3B8FA74-A05D-4D4A-ACB3-8B5348A81D58}"/>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
        <p:nvSpPr>
          <p:cNvPr id="13" name="Pladsholder til indhold 12">
            <a:extLst>
              <a:ext uri="{FF2B5EF4-FFF2-40B4-BE49-F238E27FC236}">
                <a16:creationId xmlns:a16="http://schemas.microsoft.com/office/drawing/2014/main" id="{8DD8F9B6-68EE-4D99-B7B8-4AEDA2C99FDD}"/>
              </a:ext>
            </a:extLst>
          </p:cNvPr>
          <p:cNvSpPr>
            <a:spLocks noGrp="1"/>
          </p:cNvSpPr>
          <p:nvPr>
            <p:ph sz="quarter" idx="21"/>
          </p:nvPr>
        </p:nvSpPr>
        <p:spPr>
          <a:xfrm>
            <a:off x="672000" y="1583999"/>
            <a:ext cx="11040000" cy="4560000"/>
          </a:xfrm>
        </p:spPr>
        <p:txBody>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Tree>
    <p:extLst>
      <p:ext uri="{BB962C8B-B14F-4D97-AF65-F5344CB8AC3E}">
        <p14:creationId xmlns:p14="http://schemas.microsoft.com/office/powerpoint/2010/main" val="181756164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Skilleside Blå / Stor tekst">
    <p:spTree>
      <p:nvGrpSpPr>
        <p:cNvPr id="1" name=""/>
        <p:cNvGrpSpPr/>
        <p:nvPr/>
      </p:nvGrpSpPr>
      <p:grpSpPr>
        <a:xfrm>
          <a:off x="0" y="0"/>
          <a:ext cx="0" cy="0"/>
          <a:chOff x="0" y="0"/>
          <a:chExt cx="0" cy="0"/>
        </a:xfrm>
      </p:grpSpPr>
      <p:pic>
        <p:nvPicPr>
          <p:cNvPr id="5" name="Picture 4" descr="medcom_bg_wide.png"/>
          <p:cNvPicPr>
            <a:picLocks noChangeAspect="1"/>
          </p:cNvPicPr>
          <p:nvPr userDrawn="1"/>
        </p:nvPicPr>
        <p:blipFill rotWithShape="1">
          <a:blip r:embed="rId2">
            <a:extLst>
              <a:ext uri="{28A0092B-C50C-407E-A947-70E740481C1C}">
                <a14:useLocalDpi xmlns:a14="http://schemas.microsoft.com/office/drawing/2010/main" val="0"/>
              </a:ext>
            </a:extLst>
          </a:blip>
          <a:srcRect r="7267"/>
          <a:stretch/>
        </p:blipFill>
        <p:spPr>
          <a:xfrm>
            <a:off x="1" y="463759"/>
            <a:ext cx="12192000" cy="6416819"/>
          </a:xfrm>
          <a:prstGeom prst="rect">
            <a:avLst/>
          </a:prstGeom>
        </p:spPr>
      </p:pic>
      <p:sp>
        <p:nvSpPr>
          <p:cNvPr id="2" name="Rectangle 8">
            <a:extLst>
              <a:ext uri="{FF2B5EF4-FFF2-40B4-BE49-F238E27FC236}">
                <a16:creationId xmlns:a16="http://schemas.microsoft.com/office/drawing/2014/main" id="{F44C2B17-32AA-4622-84A6-D42D3EC27696}"/>
              </a:ext>
            </a:extLst>
          </p:cNvPr>
          <p:cNvSpPr/>
          <p:nvPr userDrawn="1"/>
        </p:nvSpPr>
        <p:spPr>
          <a:xfrm>
            <a:off x="5856000" y="4272000"/>
            <a:ext cx="480000" cy="48000"/>
          </a:xfrm>
          <a:prstGeom prst="rect">
            <a:avLst/>
          </a:prstGeom>
          <a:solidFill>
            <a:srgbClr val="43C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7" name="Titel 1">
            <a:extLst>
              <a:ext uri="{FF2B5EF4-FFF2-40B4-BE49-F238E27FC236}">
                <a16:creationId xmlns:a16="http://schemas.microsoft.com/office/drawing/2014/main" id="{07C9867A-1073-471D-B31B-7232F070BA2A}"/>
              </a:ext>
            </a:extLst>
          </p:cNvPr>
          <p:cNvSpPr>
            <a:spLocks noGrp="1"/>
          </p:cNvSpPr>
          <p:nvPr>
            <p:ph type="ctrTitle"/>
          </p:nvPr>
        </p:nvSpPr>
        <p:spPr>
          <a:xfrm>
            <a:off x="528000" y="864000"/>
            <a:ext cx="11184000" cy="3216000"/>
          </a:xfrm>
        </p:spPr>
        <p:txBody>
          <a:bodyPr anchor="b"/>
          <a:lstStyle>
            <a:lvl1pPr algn="ctr">
              <a:lnSpc>
                <a:spcPct val="90000"/>
              </a:lnSpc>
              <a:defRPr sz="6000" b="1">
                <a:solidFill>
                  <a:schemeClr val="bg1"/>
                </a:solidFill>
              </a:defRPr>
            </a:lvl1pPr>
          </a:lstStyle>
          <a:p>
            <a:r>
              <a:rPr lang="da-DK" dirty="0"/>
              <a:t>Klik for at redigere titeltypografien i masteren</a:t>
            </a:r>
          </a:p>
        </p:txBody>
      </p:sp>
    </p:spTree>
    <p:extLst>
      <p:ext uri="{BB962C8B-B14F-4D97-AF65-F5344CB8AC3E}">
        <p14:creationId xmlns:p14="http://schemas.microsoft.com/office/powerpoint/2010/main" val="79003914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Skilleside Blå / Medium tekst">
    <p:spTree>
      <p:nvGrpSpPr>
        <p:cNvPr id="1" name=""/>
        <p:cNvGrpSpPr/>
        <p:nvPr/>
      </p:nvGrpSpPr>
      <p:grpSpPr>
        <a:xfrm>
          <a:off x="0" y="0"/>
          <a:ext cx="0" cy="0"/>
          <a:chOff x="0" y="0"/>
          <a:chExt cx="0" cy="0"/>
        </a:xfrm>
      </p:grpSpPr>
      <p:pic>
        <p:nvPicPr>
          <p:cNvPr id="5" name="Picture 4" descr="medcom_bg_wide.png"/>
          <p:cNvPicPr>
            <a:picLocks noChangeAspect="1"/>
          </p:cNvPicPr>
          <p:nvPr userDrawn="1"/>
        </p:nvPicPr>
        <p:blipFill rotWithShape="1">
          <a:blip r:embed="rId2">
            <a:extLst>
              <a:ext uri="{28A0092B-C50C-407E-A947-70E740481C1C}">
                <a14:useLocalDpi xmlns:a14="http://schemas.microsoft.com/office/drawing/2010/main" val="0"/>
              </a:ext>
            </a:extLst>
          </a:blip>
          <a:srcRect r="7267"/>
          <a:stretch/>
        </p:blipFill>
        <p:spPr>
          <a:xfrm>
            <a:off x="1" y="463759"/>
            <a:ext cx="12192000" cy="6416819"/>
          </a:xfrm>
          <a:prstGeom prst="rect">
            <a:avLst/>
          </a:prstGeom>
        </p:spPr>
      </p:pic>
      <p:sp>
        <p:nvSpPr>
          <p:cNvPr id="2" name="Rectangle 8">
            <a:extLst>
              <a:ext uri="{FF2B5EF4-FFF2-40B4-BE49-F238E27FC236}">
                <a16:creationId xmlns:a16="http://schemas.microsoft.com/office/drawing/2014/main" id="{F44C2B17-32AA-4622-84A6-D42D3EC27696}"/>
              </a:ext>
            </a:extLst>
          </p:cNvPr>
          <p:cNvSpPr/>
          <p:nvPr userDrawn="1"/>
        </p:nvSpPr>
        <p:spPr>
          <a:xfrm>
            <a:off x="5856000" y="4272000"/>
            <a:ext cx="480000" cy="48000"/>
          </a:xfrm>
          <a:prstGeom prst="rect">
            <a:avLst/>
          </a:prstGeom>
          <a:solidFill>
            <a:srgbClr val="43C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7" name="Titel 1">
            <a:extLst>
              <a:ext uri="{FF2B5EF4-FFF2-40B4-BE49-F238E27FC236}">
                <a16:creationId xmlns:a16="http://schemas.microsoft.com/office/drawing/2014/main" id="{07C9867A-1073-471D-B31B-7232F070BA2A}"/>
              </a:ext>
            </a:extLst>
          </p:cNvPr>
          <p:cNvSpPr>
            <a:spLocks noGrp="1"/>
          </p:cNvSpPr>
          <p:nvPr>
            <p:ph type="ctrTitle"/>
          </p:nvPr>
        </p:nvSpPr>
        <p:spPr>
          <a:xfrm>
            <a:off x="528000" y="864000"/>
            <a:ext cx="11184000" cy="3216000"/>
          </a:xfrm>
        </p:spPr>
        <p:txBody>
          <a:bodyPr anchor="b"/>
          <a:lstStyle>
            <a:lvl1pPr algn="ctr">
              <a:lnSpc>
                <a:spcPct val="80000"/>
              </a:lnSpc>
              <a:defRPr sz="3733" b="1">
                <a:solidFill>
                  <a:schemeClr val="bg1"/>
                </a:solidFill>
              </a:defRPr>
            </a:lvl1pPr>
          </a:lstStyle>
          <a:p>
            <a:r>
              <a:rPr lang="da-DK" dirty="0"/>
              <a:t>Klik for at redigere titeltypografien i masteren</a:t>
            </a:r>
          </a:p>
        </p:txBody>
      </p:sp>
    </p:spTree>
    <p:extLst>
      <p:ext uri="{BB962C8B-B14F-4D97-AF65-F5344CB8AC3E}">
        <p14:creationId xmlns:p14="http://schemas.microsoft.com/office/powerpoint/2010/main" val="130378274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Skilleside Grå / Stor tekst">
    <p:spTree>
      <p:nvGrpSpPr>
        <p:cNvPr id="1" name=""/>
        <p:cNvGrpSpPr/>
        <p:nvPr/>
      </p:nvGrpSpPr>
      <p:grpSpPr>
        <a:xfrm>
          <a:off x="0" y="0"/>
          <a:ext cx="0" cy="0"/>
          <a:chOff x="0" y="0"/>
          <a:chExt cx="0" cy="0"/>
        </a:xfrm>
      </p:grpSpPr>
      <p:pic>
        <p:nvPicPr>
          <p:cNvPr id="3" name="Picture 5" descr="bg_test_grey_wide.png">
            <a:extLst>
              <a:ext uri="{FF2B5EF4-FFF2-40B4-BE49-F238E27FC236}">
                <a16:creationId xmlns:a16="http://schemas.microsoft.com/office/drawing/2014/main" id="{1F499721-5E10-4DBF-873F-E5ED95880A5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1" y="452913"/>
            <a:ext cx="12219268" cy="6427665"/>
          </a:xfrm>
          <a:prstGeom prst="rect">
            <a:avLst/>
          </a:prstGeom>
        </p:spPr>
      </p:pic>
      <p:sp>
        <p:nvSpPr>
          <p:cNvPr id="4" name="Rectangle 12">
            <a:extLst>
              <a:ext uri="{FF2B5EF4-FFF2-40B4-BE49-F238E27FC236}">
                <a16:creationId xmlns:a16="http://schemas.microsoft.com/office/drawing/2014/main" id="{74F105BF-37D0-4941-B527-40866D18B795}"/>
              </a:ext>
            </a:extLst>
          </p:cNvPr>
          <p:cNvSpPr/>
          <p:nvPr userDrawn="1"/>
        </p:nvSpPr>
        <p:spPr>
          <a:xfrm>
            <a:off x="5616000" y="4272000"/>
            <a:ext cx="480000" cy="48000"/>
          </a:xfrm>
          <a:prstGeom prst="rect">
            <a:avLst/>
          </a:prstGeom>
          <a:solidFill>
            <a:srgbClr val="0778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7" name="Titel 1">
            <a:extLst>
              <a:ext uri="{FF2B5EF4-FFF2-40B4-BE49-F238E27FC236}">
                <a16:creationId xmlns:a16="http://schemas.microsoft.com/office/drawing/2014/main" id="{07C9867A-1073-471D-B31B-7232F070BA2A}"/>
              </a:ext>
            </a:extLst>
          </p:cNvPr>
          <p:cNvSpPr>
            <a:spLocks noGrp="1"/>
          </p:cNvSpPr>
          <p:nvPr>
            <p:ph type="ctrTitle"/>
          </p:nvPr>
        </p:nvSpPr>
        <p:spPr>
          <a:xfrm>
            <a:off x="528000" y="864000"/>
            <a:ext cx="11184000" cy="3216000"/>
          </a:xfrm>
        </p:spPr>
        <p:txBody>
          <a:bodyPr anchor="b"/>
          <a:lstStyle>
            <a:lvl1pPr algn="ctr">
              <a:defRPr sz="6000" b="1">
                <a:solidFill>
                  <a:schemeClr val="tx1"/>
                </a:solidFill>
              </a:defRPr>
            </a:lvl1pPr>
          </a:lstStyle>
          <a:p>
            <a:r>
              <a:rPr lang="da-DK" dirty="0"/>
              <a:t>Klik for at redigere titeltypografien i masteren</a:t>
            </a:r>
          </a:p>
        </p:txBody>
      </p:sp>
    </p:spTree>
    <p:extLst>
      <p:ext uri="{BB962C8B-B14F-4D97-AF65-F5344CB8AC3E}">
        <p14:creationId xmlns:p14="http://schemas.microsoft.com/office/powerpoint/2010/main" val="391036652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Skilleside Grå / Medium tekst">
    <p:spTree>
      <p:nvGrpSpPr>
        <p:cNvPr id="1" name=""/>
        <p:cNvGrpSpPr/>
        <p:nvPr/>
      </p:nvGrpSpPr>
      <p:grpSpPr>
        <a:xfrm>
          <a:off x="0" y="0"/>
          <a:ext cx="0" cy="0"/>
          <a:chOff x="0" y="0"/>
          <a:chExt cx="0" cy="0"/>
        </a:xfrm>
      </p:grpSpPr>
      <p:pic>
        <p:nvPicPr>
          <p:cNvPr id="3" name="Picture 5" descr="bg_test_grey_wide.png">
            <a:extLst>
              <a:ext uri="{FF2B5EF4-FFF2-40B4-BE49-F238E27FC236}">
                <a16:creationId xmlns:a16="http://schemas.microsoft.com/office/drawing/2014/main" id="{1F499721-5E10-4DBF-873F-E5ED95880A5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1" y="452913"/>
            <a:ext cx="12219268" cy="6427665"/>
          </a:xfrm>
          <a:prstGeom prst="rect">
            <a:avLst/>
          </a:prstGeom>
        </p:spPr>
      </p:pic>
      <p:sp>
        <p:nvSpPr>
          <p:cNvPr id="4" name="Rectangle 12">
            <a:extLst>
              <a:ext uri="{FF2B5EF4-FFF2-40B4-BE49-F238E27FC236}">
                <a16:creationId xmlns:a16="http://schemas.microsoft.com/office/drawing/2014/main" id="{74F105BF-37D0-4941-B527-40866D18B795}"/>
              </a:ext>
            </a:extLst>
          </p:cNvPr>
          <p:cNvSpPr/>
          <p:nvPr userDrawn="1"/>
        </p:nvSpPr>
        <p:spPr>
          <a:xfrm>
            <a:off x="5616000" y="4272000"/>
            <a:ext cx="480000" cy="48000"/>
          </a:xfrm>
          <a:prstGeom prst="rect">
            <a:avLst/>
          </a:prstGeom>
          <a:solidFill>
            <a:srgbClr val="0778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7" name="Titel 1">
            <a:extLst>
              <a:ext uri="{FF2B5EF4-FFF2-40B4-BE49-F238E27FC236}">
                <a16:creationId xmlns:a16="http://schemas.microsoft.com/office/drawing/2014/main" id="{07C9867A-1073-471D-B31B-7232F070BA2A}"/>
              </a:ext>
            </a:extLst>
          </p:cNvPr>
          <p:cNvSpPr>
            <a:spLocks noGrp="1"/>
          </p:cNvSpPr>
          <p:nvPr>
            <p:ph type="ctrTitle"/>
          </p:nvPr>
        </p:nvSpPr>
        <p:spPr>
          <a:xfrm>
            <a:off x="528000" y="864000"/>
            <a:ext cx="11184000" cy="3216000"/>
          </a:xfrm>
        </p:spPr>
        <p:txBody>
          <a:bodyPr anchor="b"/>
          <a:lstStyle>
            <a:lvl1pPr algn="ctr">
              <a:lnSpc>
                <a:spcPct val="80000"/>
              </a:lnSpc>
              <a:defRPr sz="3733" b="1">
                <a:solidFill>
                  <a:schemeClr val="tx1"/>
                </a:solidFill>
              </a:defRPr>
            </a:lvl1pPr>
          </a:lstStyle>
          <a:p>
            <a:r>
              <a:rPr lang="da-DK" dirty="0"/>
              <a:t>Klik for at redigere titeltypografien i masteren</a:t>
            </a:r>
          </a:p>
        </p:txBody>
      </p:sp>
    </p:spTree>
    <p:extLst>
      <p:ext uri="{BB962C8B-B14F-4D97-AF65-F5344CB8AC3E}">
        <p14:creationId xmlns:p14="http://schemas.microsoft.com/office/powerpoint/2010/main" val="155151255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Indholdsside / Full screen billede">
    <p:spTree>
      <p:nvGrpSpPr>
        <p:cNvPr id="1" name=""/>
        <p:cNvGrpSpPr/>
        <p:nvPr/>
      </p:nvGrpSpPr>
      <p:grpSpPr>
        <a:xfrm>
          <a:off x="0" y="0"/>
          <a:ext cx="0" cy="0"/>
          <a:chOff x="0" y="0"/>
          <a:chExt cx="0" cy="0"/>
        </a:xfrm>
      </p:grpSpPr>
      <p:sp>
        <p:nvSpPr>
          <p:cNvPr id="10" name="Picture Placeholder 2"/>
          <p:cNvSpPr>
            <a:spLocks noGrp="1"/>
          </p:cNvSpPr>
          <p:nvPr>
            <p:ph type="pic" sz="quarter" idx="17"/>
          </p:nvPr>
        </p:nvSpPr>
        <p:spPr>
          <a:xfrm>
            <a:off x="0" y="457200"/>
            <a:ext cx="12192000" cy="64008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endParaRPr lang="da-DK" dirty="0"/>
          </a:p>
          <a:p>
            <a:endParaRPr lang="da-DK" dirty="0"/>
          </a:p>
          <a:p>
            <a:r>
              <a:rPr lang="da-DK" dirty="0"/>
              <a:t>Indsæt billede</a:t>
            </a:r>
          </a:p>
        </p:txBody>
      </p:sp>
      <p:sp>
        <p:nvSpPr>
          <p:cNvPr id="5" name="Pladsholder til dato 4">
            <a:extLst>
              <a:ext uri="{FF2B5EF4-FFF2-40B4-BE49-F238E27FC236}">
                <a16:creationId xmlns:a16="http://schemas.microsoft.com/office/drawing/2014/main" id="{613CCE29-BF5E-4CB6-A5EA-35D42698CBAD}"/>
              </a:ext>
            </a:extLst>
          </p:cNvPr>
          <p:cNvSpPr>
            <a:spLocks noGrp="1"/>
          </p:cNvSpPr>
          <p:nvPr>
            <p:ph type="dt" sz="half" idx="18"/>
          </p:nvPr>
        </p:nvSpPr>
        <p:spPr/>
        <p:txBody>
          <a:bodyPr/>
          <a:lstStyle>
            <a:lvl1pPr>
              <a:defRPr>
                <a:solidFill>
                  <a:schemeClr val="bg1">
                    <a:lumMod val="75000"/>
                  </a:schemeClr>
                </a:solidFill>
              </a:defRPr>
            </a:lvl1pPr>
          </a:lstStyle>
          <a:p>
            <a:r>
              <a:rPr lang="da-DK"/>
              <a:t>02-03-2021</a:t>
            </a:r>
            <a:endParaRPr lang="da-DK" dirty="0"/>
          </a:p>
        </p:txBody>
      </p:sp>
      <p:sp>
        <p:nvSpPr>
          <p:cNvPr id="6" name="Pladsholder til sidefod 5">
            <a:extLst>
              <a:ext uri="{FF2B5EF4-FFF2-40B4-BE49-F238E27FC236}">
                <a16:creationId xmlns:a16="http://schemas.microsoft.com/office/drawing/2014/main" id="{B4E5472A-376B-47F2-9CE6-0A7B0CB94F1A}"/>
              </a:ext>
            </a:extLst>
          </p:cNvPr>
          <p:cNvSpPr>
            <a:spLocks noGrp="1"/>
          </p:cNvSpPr>
          <p:nvPr>
            <p:ph type="ftr" sz="quarter" idx="19"/>
          </p:nvPr>
        </p:nvSpPr>
        <p:spPr/>
        <p:txBody>
          <a:bodyPr/>
          <a:lstStyle>
            <a:lvl1pPr>
              <a:defRPr>
                <a:solidFill>
                  <a:schemeClr val="bg1">
                    <a:lumMod val="75000"/>
                  </a:schemeClr>
                </a:solidFill>
              </a:defRPr>
            </a:lvl1pPr>
          </a:lstStyle>
          <a:p>
            <a:r>
              <a:rPr lang="da-DK">
                <a:solidFill>
                  <a:schemeClr val="bg1">
                    <a:lumMod val="75000"/>
                  </a:schemeClr>
                </a:solidFill>
              </a:rPr>
              <a:t>Evt. tekst i sidefod</a:t>
            </a:r>
            <a:endParaRPr lang="da-DK" dirty="0">
              <a:solidFill>
                <a:schemeClr val="bg1">
                  <a:lumMod val="75000"/>
                </a:schemeClr>
              </a:solidFill>
            </a:endParaRPr>
          </a:p>
        </p:txBody>
      </p:sp>
      <p:sp>
        <p:nvSpPr>
          <p:cNvPr id="7" name="Pladsholder til slidenummer 6">
            <a:extLst>
              <a:ext uri="{FF2B5EF4-FFF2-40B4-BE49-F238E27FC236}">
                <a16:creationId xmlns:a16="http://schemas.microsoft.com/office/drawing/2014/main" id="{94E9D019-DB11-4695-AF70-29B81892D9D7}"/>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32987436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Indholdsside / Stort billede">
    <p:spTree>
      <p:nvGrpSpPr>
        <p:cNvPr id="1" name=""/>
        <p:cNvGrpSpPr/>
        <p:nvPr/>
      </p:nvGrpSpPr>
      <p:grpSpPr>
        <a:xfrm>
          <a:off x="0" y="0"/>
          <a:ext cx="0" cy="0"/>
          <a:chOff x="0" y="0"/>
          <a:chExt cx="0" cy="0"/>
        </a:xfrm>
      </p:grpSpPr>
      <p:sp>
        <p:nvSpPr>
          <p:cNvPr id="8" name="Picture Placeholder 2"/>
          <p:cNvSpPr>
            <a:spLocks noGrp="1"/>
          </p:cNvSpPr>
          <p:nvPr>
            <p:ph type="pic" sz="quarter" idx="17"/>
          </p:nvPr>
        </p:nvSpPr>
        <p:spPr>
          <a:xfrm>
            <a:off x="6625168" y="461435"/>
            <a:ext cx="5566833" cy="6407149"/>
          </a:xfrm>
          <a:custGeom>
            <a:avLst/>
            <a:gdLst>
              <a:gd name="connsiteX0" fmla="*/ 0 w 3190875"/>
              <a:gd name="connsiteY0" fmla="*/ 0 h 4805362"/>
              <a:gd name="connsiteX1" fmla="*/ 3190875 w 3190875"/>
              <a:gd name="connsiteY1" fmla="*/ 0 h 4805362"/>
              <a:gd name="connsiteX2" fmla="*/ 3190875 w 3190875"/>
              <a:gd name="connsiteY2" fmla="*/ 4805362 h 4805362"/>
              <a:gd name="connsiteX3" fmla="*/ 0 w 3190875"/>
              <a:gd name="connsiteY3" fmla="*/ 4805362 h 4805362"/>
              <a:gd name="connsiteX4" fmla="*/ 0 w 3190875"/>
              <a:gd name="connsiteY4" fmla="*/ 0 h 4805362"/>
              <a:gd name="connsiteX0" fmla="*/ 984250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984250 w 4175125"/>
              <a:gd name="connsiteY4" fmla="*/ 0 h 4805362"/>
              <a:gd name="connsiteX0" fmla="*/ 1135062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1135062 w 4175125"/>
              <a:gd name="connsiteY4" fmla="*/ 0 h 4805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5125" h="4805362">
                <a:moveTo>
                  <a:pt x="1135062" y="0"/>
                </a:moveTo>
                <a:lnTo>
                  <a:pt x="4175125" y="0"/>
                </a:lnTo>
                <a:lnTo>
                  <a:pt x="4175125" y="4805362"/>
                </a:lnTo>
                <a:lnTo>
                  <a:pt x="0" y="4805362"/>
                </a:lnTo>
                <a:lnTo>
                  <a:pt x="1135062" y="0"/>
                </a:lnTo>
                <a:close/>
              </a:path>
            </a:pathLst>
          </a:custGeom>
        </p:spPr>
        <p:txBody>
          <a:bodyPr vert="horz"/>
          <a:lstStyle>
            <a:lvl1pPr marL="0" indent="0" algn="ctr">
              <a:buNone/>
              <a:defRPr sz="1600"/>
            </a:lvl1pPr>
          </a:lstStyle>
          <a:p>
            <a:endParaRPr lang="da-DK" dirty="0"/>
          </a:p>
        </p:txBody>
      </p:sp>
      <p:sp>
        <p:nvSpPr>
          <p:cNvPr id="10" name="Text Placeholder 12"/>
          <p:cNvSpPr>
            <a:spLocks noGrp="1"/>
          </p:cNvSpPr>
          <p:nvPr>
            <p:ph type="body" sz="quarter" idx="15"/>
          </p:nvPr>
        </p:nvSpPr>
        <p:spPr>
          <a:xfrm>
            <a:off x="672000" y="1584000"/>
            <a:ext cx="6720000" cy="4560000"/>
          </a:xfrm>
          <a:custGeom>
            <a:avLst/>
            <a:gdLst>
              <a:gd name="connsiteX0" fmla="*/ 0 w 5050405"/>
              <a:gd name="connsiteY0" fmla="*/ 0 h 3512755"/>
              <a:gd name="connsiteX1" fmla="*/ 5050405 w 5050405"/>
              <a:gd name="connsiteY1" fmla="*/ 0 h 3512755"/>
              <a:gd name="connsiteX2" fmla="*/ 5050405 w 5050405"/>
              <a:gd name="connsiteY2" fmla="*/ 3512755 h 3512755"/>
              <a:gd name="connsiteX3" fmla="*/ 0 w 5050405"/>
              <a:gd name="connsiteY3" fmla="*/ 3512755 h 3512755"/>
              <a:gd name="connsiteX4" fmla="*/ 0 w 5050405"/>
              <a:gd name="connsiteY4" fmla="*/ 0 h 3512755"/>
              <a:gd name="connsiteX0" fmla="*/ 0 w 5286262"/>
              <a:gd name="connsiteY0" fmla="*/ 0 h 3512755"/>
              <a:gd name="connsiteX1" fmla="*/ 5286262 w 5286262"/>
              <a:gd name="connsiteY1" fmla="*/ 0 h 3512755"/>
              <a:gd name="connsiteX2" fmla="*/ 5050405 w 5286262"/>
              <a:gd name="connsiteY2" fmla="*/ 3512755 h 3512755"/>
              <a:gd name="connsiteX3" fmla="*/ 0 w 5286262"/>
              <a:gd name="connsiteY3" fmla="*/ 3512755 h 3512755"/>
              <a:gd name="connsiteX4" fmla="*/ 0 w 5286262"/>
              <a:gd name="connsiteY4" fmla="*/ 0 h 3512755"/>
              <a:gd name="connsiteX0" fmla="*/ 0 w 5286262"/>
              <a:gd name="connsiteY0" fmla="*/ 0 h 3512755"/>
              <a:gd name="connsiteX1" fmla="*/ 5286262 w 5286262"/>
              <a:gd name="connsiteY1" fmla="*/ 0 h 3512755"/>
              <a:gd name="connsiteX2" fmla="*/ 4442619 w 5286262"/>
              <a:gd name="connsiteY2" fmla="*/ 3476469 h 3512755"/>
              <a:gd name="connsiteX3" fmla="*/ 0 w 5286262"/>
              <a:gd name="connsiteY3" fmla="*/ 3512755 h 3512755"/>
              <a:gd name="connsiteX4" fmla="*/ 0 w 5286262"/>
              <a:gd name="connsiteY4" fmla="*/ 0 h 3512755"/>
              <a:gd name="connsiteX0" fmla="*/ 0 w 5286262"/>
              <a:gd name="connsiteY0" fmla="*/ 0 h 3521826"/>
              <a:gd name="connsiteX1" fmla="*/ 5286262 w 5286262"/>
              <a:gd name="connsiteY1" fmla="*/ 0 h 3521826"/>
              <a:gd name="connsiteX2" fmla="*/ 4451690 w 5286262"/>
              <a:gd name="connsiteY2" fmla="*/ 3521826 h 3521826"/>
              <a:gd name="connsiteX3" fmla="*/ 0 w 5286262"/>
              <a:gd name="connsiteY3" fmla="*/ 3512755 h 3521826"/>
              <a:gd name="connsiteX4" fmla="*/ 0 w 5286262"/>
              <a:gd name="connsiteY4" fmla="*/ 0 h 3521826"/>
              <a:gd name="connsiteX0" fmla="*/ 0 w 5197362"/>
              <a:gd name="connsiteY0" fmla="*/ 0 h 3521826"/>
              <a:gd name="connsiteX1" fmla="*/ 5197362 w 5197362"/>
              <a:gd name="connsiteY1" fmla="*/ 0 h 3521826"/>
              <a:gd name="connsiteX2" fmla="*/ 4451690 w 5197362"/>
              <a:gd name="connsiteY2" fmla="*/ 3521826 h 3521826"/>
              <a:gd name="connsiteX3" fmla="*/ 0 w 5197362"/>
              <a:gd name="connsiteY3" fmla="*/ 3512755 h 3521826"/>
              <a:gd name="connsiteX4" fmla="*/ 0 w 5197362"/>
              <a:gd name="connsiteY4" fmla="*/ 0 h 3521826"/>
              <a:gd name="connsiteX0" fmla="*/ 0 w 5197362"/>
              <a:gd name="connsiteY0" fmla="*/ 0 h 3512755"/>
              <a:gd name="connsiteX1" fmla="*/ 5197362 w 5197362"/>
              <a:gd name="connsiteY1" fmla="*/ 0 h 3512755"/>
              <a:gd name="connsiteX2" fmla="*/ 4350090 w 5197362"/>
              <a:gd name="connsiteY2" fmla="*/ 3496426 h 3512755"/>
              <a:gd name="connsiteX3" fmla="*/ 0 w 5197362"/>
              <a:gd name="connsiteY3" fmla="*/ 3512755 h 3512755"/>
              <a:gd name="connsiteX4" fmla="*/ 0 w 5197362"/>
              <a:gd name="connsiteY4" fmla="*/ 0 h 35127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97362" h="3512755">
                <a:moveTo>
                  <a:pt x="0" y="0"/>
                </a:moveTo>
                <a:lnTo>
                  <a:pt x="5197362" y="0"/>
                </a:lnTo>
                <a:lnTo>
                  <a:pt x="4350090" y="3496426"/>
                </a:lnTo>
                <a:lnTo>
                  <a:pt x="0" y="3512755"/>
                </a:lnTo>
                <a:lnTo>
                  <a:pt x="0" y="0"/>
                </a:lnTo>
                <a:close/>
              </a:path>
            </a:pathLst>
          </a:custGeom>
        </p:spPr>
        <p:txBody>
          <a:bodyPr vert="horz">
            <a:normAutofit/>
          </a:bodyPr>
          <a:lstStyle>
            <a:lvl1pPr marL="0" marR="0" indent="0" algn="l" defTabSz="609585" rtl="0" eaLnBrk="1" fontAlgn="auto" latinLnBrk="0" hangingPunct="1">
              <a:lnSpc>
                <a:spcPct val="100000"/>
              </a:lnSpc>
              <a:spcBef>
                <a:spcPts val="533"/>
              </a:spcBef>
              <a:spcAft>
                <a:spcPts val="533"/>
              </a:spcAft>
              <a:buClrTx/>
              <a:buSzTx/>
              <a:buFont typeface="Arial"/>
              <a:buNone/>
              <a:tabLst/>
              <a:defRPr sz="2667" b="0" baseline="0">
                <a:solidFill>
                  <a:schemeClr val="tx1">
                    <a:lumMod val="85000"/>
                    <a:lumOff val="15000"/>
                  </a:schemeClr>
                </a:solidFill>
                <a:latin typeface="+mn-lt"/>
                <a:cs typeface="Helvetica"/>
              </a:defRPr>
            </a:lvl1pPr>
          </a:lstStyle>
          <a:p>
            <a:pPr lvl="0"/>
            <a:r>
              <a:rPr lang="da-DK" dirty="0"/>
              <a:t>Klik for at redigere tekst</a:t>
            </a:r>
          </a:p>
        </p:txBody>
      </p:sp>
      <p:sp>
        <p:nvSpPr>
          <p:cNvPr id="5" name="Rectangle 4"/>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7" name="Titel 1">
            <a:extLst>
              <a:ext uri="{FF2B5EF4-FFF2-40B4-BE49-F238E27FC236}">
                <a16:creationId xmlns:a16="http://schemas.microsoft.com/office/drawing/2014/main" id="{19C9772E-2068-494E-B749-C166B80CDA1D}"/>
              </a:ext>
            </a:extLst>
          </p:cNvPr>
          <p:cNvSpPr>
            <a:spLocks noGrp="1"/>
          </p:cNvSpPr>
          <p:nvPr>
            <p:ph type="title"/>
          </p:nvPr>
        </p:nvSpPr>
        <p:spPr>
          <a:xfrm>
            <a:off x="672000" y="960000"/>
            <a:ext cx="6720000" cy="600000"/>
          </a:xfrm>
        </p:spPr>
        <p:txBody>
          <a:bodyPr/>
          <a:lstStyle/>
          <a:p>
            <a:r>
              <a:rPr lang="da-DK" dirty="0"/>
              <a:t>Klik for at redigere titeltypografien i masteren</a:t>
            </a:r>
          </a:p>
        </p:txBody>
      </p:sp>
      <p:sp>
        <p:nvSpPr>
          <p:cNvPr id="6" name="Pladsholder til dato 5">
            <a:extLst>
              <a:ext uri="{FF2B5EF4-FFF2-40B4-BE49-F238E27FC236}">
                <a16:creationId xmlns:a16="http://schemas.microsoft.com/office/drawing/2014/main" id="{58B5E095-5CAC-4621-8F3D-B9D2AE290162}"/>
              </a:ext>
            </a:extLst>
          </p:cNvPr>
          <p:cNvSpPr>
            <a:spLocks noGrp="1"/>
          </p:cNvSpPr>
          <p:nvPr>
            <p:ph type="dt" sz="half" idx="18"/>
          </p:nvPr>
        </p:nvSpPr>
        <p:spPr/>
        <p:txBody>
          <a:bodyPr/>
          <a:lstStyle/>
          <a:p>
            <a:fld id="{721D5512-F09E-47BB-BBD9-A22B0F828765}" type="datetime1">
              <a:rPr lang="da-DK" smtClean="0"/>
              <a:t>01-11-2022</a:t>
            </a:fld>
            <a:endParaRPr lang="da-DK" sz="1200" dirty="0"/>
          </a:p>
        </p:txBody>
      </p:sp>
      <p:sp>
        <p:nvSpPr>
          <p:cNvPr id="9" name="Pladsholder til sidefod 8">
            <a:extLst>
              <a:ext uri="{FF2B5EF4-FFF2-40B4-BE49-F238E27FC236}">
                <a16:creationId xmlns:a16="http://schemas.microsoft.com/office/drawing/2014/main" id="{C33F034E-C030-48F4-883F-B030638D789D}"/>
              </a:ext>
            </a:extLst>
          </p:cNvPr>
          <p:cNvSpPr>
            <a:spLocks noGrp="1"/>
          </p:cNvSpPr>
          <p:nvPr>
            <p:ph type="ftr" sz="quarter" idx="19"/>
          </p:nvPr>
        </p:nvSpPr>
        <p:spPr>
          <a:xfrm>
            <a:off x="1920000" y="6384000"/>
            <a:ext cx="4608000" cy="288000"/>
          </a:xfrm>
        </p:spPr>
        <p:txBody>
          <a:bodyPr/>
          <a:lstStyle>
            <a:lvl1pPr algn="l">
              <a:defRPr/>
            </a:lvl1pPr>
          </a:lstStyle>
          <a:p>
            <a:pPr algn="l"/>
            <a:r>
              <a:rPr lang="da-DK"/>
              <a:t>Evt. tekst i sidefod</a:t>
            </a:r>
            <a:endParaRPr lang="da-DK" dirty="0"/>
          </a:p>
        </p:txBody>
      </p:sp>
      <p:sp>
        <p:nvSpPr>
          <p:cNvPr id="11" name="Pladsholder til slidenummer 10">
            <a:extLst>
              <a:ext uri="{FF2B5EF4-FFF2-40B4-BE49-F238E27FC236}">
                <a16:creationId xmlns:a16="http://schemas.microsoft.com/office/drawing/2014/main" id="{E97485F3-9C6D-4324-AC2C-F7F9AF873A9E}"/>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293867943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Indholdsside / Lille billede">
    <p:spTree>
      <p:nvGrpSpPr>
        <p:cNvPr id="1" name=""/>
        <p:cNvGrpSpPr/>
        <p:nvPr/>
      </p:nvGrpSpPr>
      <p:grpSpPr>
        <a:xfrm>
          <a:off x="0" y="0"/>
          <a:ext cx="0" cy="0"/>
          <a:chOff x="0" y="0"/>
          <a:chExt cx="0" cy="0"/>
        </a:xfrm>
      </p:grpSpPr>
      <p:sp>
        <p:nvSpPr>
          <p:cNvPr id="8" name="Picture Placeholder 2"/>
          <p:cNvSpPr>
            <a:spLocks noGrp="1"/>
          </p:cNvSpPr>
          <p:nvPr>
            <p:ph type="pic" sz="quarter" idx="17"/>
          </p:nvPr>
        </p:nvSpPr>
        <p:spPr>
          <a:xfrm>
            <a:off x="8487836" y="461435"/>
            <a:ext cx="5566833" cy="6407149"/>
          </a:xfrm>
          <a:custGeom>
            <a:avLst/>
            <a:gdLst>
              <a:gd name="connsiteX0" fmla="*/ 0 w 3190875"/>
              <a:gd name="connsiteY0" fmla="*/ 0 h 4805362"/>
              <a:gd name="connsiteX1" fmla="*/ 3190875 w 3190875"/>
              <a:gd name="connsiteY1" fmla="*/ 0 h 4805362"/>
              <a:gd name="connsiteX2" fmla="*/ 3190875 w 3190875"/>
              <a:gd name="connsiteY2" fmla="*/ 4805362 h 4805362"/>
              <a:gd name="connsiteX3" fmla="*/ 0 w 3190875"/>
              <a:gd name="connsiteY3" fmla="*/ 4805362 h 4805362"/>
              <a:gd name="connsiteX4" fmla="*/ 0 w 3190875"/>
              <a:gd name="connsiteY4" fmla="*/ 0 h 4805362"/>
              <a:gd name="connsiteX0" fmla="*/ 984250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984250 w 4175125"/>
              <a:gd name="connsiteY4" fmla="*/ 0 h 4805362"/>
              <a:gd name="connsiteX0" fmla="*/ 1135062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1135062 w 4175125"/>
              <a:gd name="connsiteY4" fmla="*/ 0 h 4805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5125" h="4805362">
                <a:moveTo>
                  <a:pt x="1135062" y="0"/>
                </a:moveTo>
                <a:lnTo>
                  <a:pt x="4175125" y="0"/>
                </a:lnTo>
                <a:lnTo>
                  <a:pt x="4175125" y="4805362"/>
                </a:lnTo>
                <a:lnTo>
                  <a:pt x="0" y="4805362"/>
                </a:lnTo>
                <a:lnTo>
                  <a:pt x="1135062" y="0"/>
                </a:lnTo>
                <a:close/>
              </a:path>
            </a:pathLst>
          </a:custGeom>
        </p:spPr>
        <p:txBody>
          <a:bodyPr vert="horz"/>
          <a:lstStyle>
            <a:lvl1pPr marL="0" indent="0" algn="ctr">
              <a:buNone/>
              <a:defRPr sz="1600"/>
            </a:lvl1pPr>
          </a:lstStyle>
          <a:p>
            <a:endParaRPr lang="da-DK" dirty="0"/>
          </a:p>
        </p:txBody>
      </p:sp>
      <p:sp>
        <p:nvSpPr>
          <p:cNvPr id="7" name="Text Placeholder 12"/>
          <p:cNvSpPr>
            <a:spLocks noGrp="1"/>
          </p:cNvSpPr>
          <p:nvPr>
            <p:ph type="body" sz="quarter" idx="15" hasCustomPrompt="1"/>
          </p:nvPr>
        </p:nvSpPr>
        <p:spPr>
          <a:xfrm>
            <a:off x="672000" y="1584000"/>
            <a:ext cx="8640000" cy="4560000"/>
          </a:xfrm>
          <a:custGeom>
            <a:avLst/>
            <a:gdLst>
              <a:gd name="connsiteX0" fmla="*/ 0 w 5050405"/>
              <a:gd name="connsiteY0" fmla="*/ 0 h 3512755"/>
              <a:gd name="connsiteX1" fmla="*/ 5050405 w 5050405"/>
              <a:gd name="connsiteY1" fmla="*/ 0 h 3512755"/>
              <a:gd name="connsiteX2" fmla="*/ 5050405 w 5050405"/>
              <a:gd name="connsiteY2" fmla="*/ 3512755 h 3512755"/>
              <a:gd name="connsiteX3" fmla="*/ 0 w 5050405"/>
              <a:gd name="connsiteY3" fmla="*/ 3512755 h 3512755"/>
              <a:gd name="connsiteX4" fmla="*/ 0 w 5050405"/>
              <a:gd name="connsiteY4" fmla="*/ 0 h 3512755"/>
              <a:gd name="connsiteX0" fmla="*/ 0 w 5286262"/>
              <a:gd name="connsiteY0" fmla="*/ 0 h 3512755"/>
              <a:gd name="connsiteX1" fmla="*/ 5286262 w 5286262"/>
              <a:gd name="connsiteY1" fmla="*/ 0 h 3512755"/>
              <a:gd name="connsiteX2" fmla="*/ 5050405 w 5286262"/>
              <a:gd name="connsiteY2" fmla="*/ 3512755 h 3512755"/>
              <a:gd name="connsiteX3" fmla="*/ 0 w 5286262"/>
              <a:gd name="connsiteY3" fmla="*/ 3512755 h 3512755"/>
              <a:gd name="connsiteX4" fmla="*/ 0 w 5286262"/>
              <a:gd name="connsiteY4" fmla="*/ 0 h 3512755"/>
              <a:gd name="connsiteX0" fmla="*/ 0 w 5286262"/>
              <a:gd name="connsiteY0" fmla="*/ 0 h 3512755"/>
              <a:gd name="connsiteX1" fmla="*/ 5286262 w 5286262"/>
              <a:gd name="connsiteY1" fmla="*/ 0 h 3512755"/>
              <a:gd name="connsiteX2" fmla="*/ 4442619 w 5286262"/>
              <a:gd name="connsiteY2" fmla="*/ 3476469 h 3512755"/>
              <a:gd name="connsiteX3" fmla="*/ 0 w 5286262"/>
              <a:gd name="connsiteY3" fmla="*/ 3512755 h 3512755"/>
              <a:gd name="connsiteX4" fmla="*/ 0 w 5286262"/>
              <a:gd name="connsiteY4" fmla="*/ 0 h 3512755"/>
              <a:gd name="connsiteX0" fmla="*/ 0 w 5286262"/>
              <a:gd name="connsiteY0" fmla="*/ 0 h 3521826"/>
              <a:gd name="connsiteX1" fmla="*/ 5286262 w 5286262"/>
              <a:gd name="connsiteY1" fmla="*/ 0 h 3521826"/>
              <a:gd name="connsiteX2" fmla="*/ 4451690 w 5286262"/>
              <a:gd name="connsiteY2" fmla="*/ 3521826 h 3521826"/>
              <a:gd name="connsiteX3" fmla="*/ 0 w 5286262"/>
              <a:gd name="connsiteY3" fmla="*/ 3512755 h 3521826"/>
              <a:gd name="connsiteX4" fmla="*/ 0 w 5286262"/>
              <a:gd name="connsiteY4" fmla="*/ 0 h 3521826"/>
              <a:gd name="connsiteX0" fmla="*/ 0 w 5197362"/>
              <a:gd name="connsiteY0" fmla="*/ 0 h 3521826"/>
              <a:gd name="connsiteX1" fmla="*/ 5197362 w 5197362"/>
              <a:gd name="connsiteY1" fmla="*/ 0 h 3521826"/>
              <a:gd name="connsiteX2" fmla="*/ 4451690 w 5197362"/>
              <a:gd name="connsiteY2" fmla="*/ 3521826 h 3521826"/>
              <a:gd name="connsiteX3" fmla="*/ 0 w 5197362"/>
              <a:gd name="connsiteY3" fmla="*/ 3512755 h 3521826"/>
              <a:gd name="connsiteX4" fmla="*/ 0 w 5197362"/>
              <a:gd name="connsiteY4" fmla="*/ 0 h 3521826"/>
              <a:gd name="connsiteX0" fmla="*/ 0 w 5197362"/>
              <a:gd name="connsiteY0" fmla="*/ 0 h 3512755"/>
              <a:gd name="connsiteX1" fmla="*/ 5197362 w 5197362"/>
              <a:gd name="connsiteY1" fmla="*/ 0 h 3512755"/>
              <a:gd name="connsiteX2" fmla="*/ 4350090 w 5197362"/>
              <a:gd name="connsiteY2" fmla="*/ 3496426 h 3512755"/>
              <a:gd name="connsiteX3" fmla="*/ 0 w 5197362"/>
              <a:gd name="connsiteY3" fmla="*/ 3512755 h 3512755"/>
              <a:gd name="connsiteX4" fmla="*/ 0 w 5197362"/>
              <a:gd name="connsiteY4" fmla="*/ 0 h 3512755"/>
              <a:gd name="connsiteX0" fmla="*/ 0 w 6648728"/>
              <a:gd name="connsiteY0" fmla="*/ 0 h 3512755"/>
              <a:gd name="connsiteX1" fmla="*/ 6648728 w 6648728"/>
              <a:gd name="connsiteY1" fmla="*/ 0 h 3512755"/>
              <a:gd name="connsiteX2" fmla="*/ 4350090 w 6648728"/>
              <a:gd name="connsiteY2" fmla="*/ 3496426 h 3512755"/>
              <a:gd name="connsiteX3" fmla="*/ 0 w 6648728"/>
              <a:gd name="connsiteY3" fmla="*/ 3512755 h 3512755"/>
              <a:gd name="connsiteX4" fmla="*/ 0 w 6648728"/>
              <a:gd name="connsiteY4" fmla="*/ 0 h 3512755"/>
              <a:gd name="connsiteX0" fmla="*/ 0 w 6648728"/>
              <a:gd name="connsiteY0" fmla="*/ 0 h 3527981"/>
              <a:gd name="connsiteX1" fmla="*/ 6648728 w 6648728"/>
              <a:gd name="connsiteY1" fmla="*/ 0 h 3527981"/>
              <a:gd name="connsiteX2" fmla="*/ 5785680 w 6648728"/>
              <a:gd name="connsiteY2" fmla="*/ 3527981 h 3527981"/>
              <a:gd name="connsiteX3" fmla="*/ 0 w 6648728"/>
              <a:gd name="connsiteY3" fmla="*/ 3512755 h 3527981"/>
              <a:gd name="connsiteX4" fmla="*/ 0 w 6648728"/>
              <a:gd name="connsiteY4" fmla="*/ 0 h 3527981"/>
              <a:gd name="connsiteX0" fmla="*/ 0 w 6648728"/>
              <a:gd name="connsiteY0" fmla="*/ 0 h 3512755"/>
              <a:gd name="connsiteX1" fmla="*/ 6648728 w 6648728"/>
              <a:gd name="connsiteY1" fmla="*/ 0 h 3512755"/>
              <a:gd name="connsiteX2" fmla="*/ 5785680 w 6648728"/>
              <a:gd name="connsiteY2" fmla="*/ 3504314 h 3512755"/>
              <a:gd name="connsiteX3" fmla="*/ 0 w 6648728"/>
              <a:gd name="connsiteY3" fmla="*/ 3512755 h 3512755"/>
              <a:gd name="connsiteX4" fmla="*/ 0 w 6648728"/>
              <a:gd name="connsiteY4" fmla="*/ 0 h 3512755"/>
              <a:gd name="connsiteX0" fmla="*/ 0 w 6648728"/>
              <a:gd name="connsiteY0" fmla="*/ 0 h 3527980"/>
              <a:gd name="connsiteX1" fmla="*/ 6648728 w 6648728"/>
              <a:gd name="connsiteY1" fmla="*/ 0 h 3527980"/>
              <a:gd name="connsiteX2" fmla="*/ 5793568 w 6648728"/>
              <a:gd name="connsiteY2" fmla="*/ 3527980 h 3527980"/>
              <a:gd name="connsiteX3" fmla="*/ 0 w 6648728"/>
              <a:gd name="connsiteY3" fmla="*/ 3512755 h 3527980"/>
              <a:gd name="connsiteX4" fmla="*/ 0 w 6648728"/>
              <a:gd name="connsiteY4" fmla="*/ 0 h 3527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48728" h="3527980">
                <a:moveTo>
                  <a:pt x="0" y="0"/>
                </a:moveTo>
                <a:lnTo>
                  <a:pt x="6648728" y="0"/>
                </a:lnTo>
                <a:lnTo>
                  <a:pt x="5793568" y="3527980"/>
                </a:lnTo>
                <a:lnTo>
                  <a:pt x="0" y="3512755"/>
                </a:lnTo>
                <a:lnTo>
                  <a:pt x="0" y="0"/>
                </a:lnTo>
                <a:close/>
              </a:path>
            </a:pathLst>
          </a:custGeom>
        </p:spPr>
        <p:txBody>
          <a:bodyPr vert="horz">
            <a:normAutofit/>
          </a:bodyPr>
          <a:lstStyle>
            <a:lvl1pPr marL="0" marR="0" indent="0" algn="l" defTabSz="609585" rtl="0" eaLnBrk="1" fontAlgn="auto" latinLnBrk="0" hangingPunct="1">
              <a:lnSpc>
                <a:spcPct val="100000"/>
              </a:lnSpc>
              <a:spcBef>
                <a:spcPts val="533"/>
              </a:spcBef>
              <a:spcAft>
                <a:spcPts val="533"/>
              </a:spcAft>
              <a:buClrTx/>
              <a:buSzTx/>
              <a:buFont typeface="Arial"/>
              <a:buNone/>
              <a:tabLst/>
              <a:defRPr sz="2667" b="0" baseline="0">
                <a:solidFill>
                  <a:schemeClr val="tx1">
                    <a:lumMod val="85000"/>
                    <a:lumOff val="15000"/>
                  </a:schemeClr>
                </a:solidFill>
                <a:latin typeface="+mn-lt"/>
                <a:cs typeface="Helvetica"/>
              </a:defRPr>
            </a:lvl1pPr>
          </a:lstStyle>
          <a:p>
            <a:pPr lvl="0"/>
            <a:r>
              <a:rPr lang="da-DK" dirty="0"/>
              <a:t>Klik for at redigere tekst </a:t>
            </a:r>
          </a:p>
        </p:txBody>
      </p:sp>
      <p:sp>
        <p:nvSpPr>
          <p:cNvPr id="9" name="Titel 1">
            <a:extLst>
              <a:ext uri="{FF2B5EF4-FFF2-40B4-BE49-F238E27FC236}">
                <a16:creationId xmlns:a16="http://schemas.microsoft.com/office/drawing/2014/main" id="{5F2B2473-C149-497A-963D-9B210133C4F1}"/>
              </a:ext>
            </a:extLst>
          </p:cNvPr>
          <p:cNvSpPr>
            <a:spLocks noGrp="1"/>
          </p:cNvSpPr>
          <p:nvPr>
            <p:ph type="title"/>
          </p:nvPr>
        </p:nvSpPr>
        <p:spPr>
          <a:xfrm>
            <a:off x="672000" y="960000"/>
            <a:ext cx="8640000" cy="600000"/>
          </a:xfrm>
        </p:spPr>
        <p:txBody>
          <a:bodyPr/>
          <a:lstStyle/>
          <a:p>
            <a:r>
              <a:rPr lang="da-DK" dirty="0"/>
              <a:t>Klik for at redigere titeltypografien i masteren</a:t>
            </a:r>
          </a:p>
        </p:txBody>
      </p:sp>
      <p:sp>
        <p:nvSpPr>
          <p:cNvPr id="2" name="Rectangle 4">
            <a:extLst>
              <a:ext uri="{FF2B5EF4-FFF2-40B4-BE49-F238E27FC236}">
                <a16:creationId xmlns:a16="http://schemas.microsoft.com/office/drawing/2014/main" id="{A5E02674-6D40-4577-9645-8903B762312F}"/>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6" name="Pladsholder til dato 5">
            <a:extLst>
              <a:ext uri="{FF2B5EF4-FFF2-40B4-BE49-F238E27FC236}">
                <a16:creationId xmlns:a16="http://schemas.microsoft.com/office/drawing/2014/main" id="{7E31DCC0-A743-4F17-A541-E5976577A580}"/>
              </a:ext>
            </a:extLst>
          </p:cNvPr>
          <p:cNvSpPr>
            <a:spLocks noGrp="1"/>
          </p:cNvSpPr>
          <p:nvPr>
            <p:ph type="dt" sz="half" idx="18"/>
          </p:nvPr>
        </p:nvSpPr>
        <p:spPr/>
        <p:txBody>
          <a:bodyPr/>
          <a:lstStyle/>
          <a:p>
            <a:fld id="{3AFA130C-48AD-4CF7-8E13-B27E399E37F8}" type="datetime1">
              <a:rPr lang="da-DK" smtClean="0"/>
              <a:t>01-11-2022</a:t>
            </a:fld>
            <a:endParaRPr lang="da-DK" sz="1200" dirty="0"/>
          </a:p>
        </p:txBody>
      </p:sp>
      <p:sp>
        <p:nvSpPr>
          <p:cNvPr id="10" name="Pladsholder til sidefod 9">
            <a:extLst>
              <a:ext uri="{FF2B5EF4-FFF2-40B4-BE49-F238E27FC236}">
                <a16:creationId xmlns:a16="http://schemas.microsoft.com/office/drawing/2014/main" id="{B9AE2942-C830-479D-8524-131452E3C2D6}"/>
              </a:ext>
            </a:extLst>
          </p:cNvPr>
          <p:cNvSpPr>
            <a:spLocks noGrp="1"/>
          </p:cNvSpPr>
          <p:nvPr>
            <p:ph type="ftr" sz="quarter" idx="19"/>
          </p:nvPr>
        </p:nvSpPr>
        <p:spPr/>
        <p:txBody>
          <a:bodyPr/>
          <a:lstStyle>
            <a:lvl1pPr algn="l">
              <a:defRPr/>
            </a:lvl1pPr>
          </a:lstStyle>
          <a:p>
            <a:pPr algn="l"/>
            <a:r>
              <a:rPr lang="da-DK"/>
              <a:t>Evt. tekst i sidefod</a:t>
            </a:r>
            <a:endParaRPr lang="da-DK" dirty="0"/>
          </a:p>
        </p:txBody>
      </p:sp>
      <p:sp>
        <p:nvSpPr>
          <p:cNvPr id="11" name="Pladsholder til slidenummer 10">
            <a:extLst>
              <a:ext uri="{FF2B5EF4-FFF2-40B4-BE49-F238E27FC236}">
                <a16:creationId xmlns:a16="http://schemas.microsoft.com/office/drawing/2014/main" id="{CC1EABB3-17B5-4DEE-92E5-9435EB64247E}"/>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419103118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Indholdsside / 1 spalte">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BA620418-ACB6-47D5-AEAC-2BFD930629EA}"/>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Titel 1">
            <a:extLst>
              <a:ext uri="{FF2B5EF4-FFF2-40B4-BE49-F238E27FC236}">
                <a16:creationId xmlns:a16="http://schemas.microsoft.com/office/drawing/2014/main" id="{2E34A431-FE01-40BD-8691-F16C4B665F9E}"/>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7" name="Pladsholder til dato 6">
            <a:extLst>
              <a:ext uri="{FF2B5EF4-FFF2-40B4-BE49-F238E27FC236}">
                <a16:creationId xmlns:a16="http://schemas.microsoft.com/office/drawing/2014/main" id="{DB701981-157D-4904-AD87-4D2430CA9BFE}"/>
              </a:ext>
            </a:extLst>
          </p:cNvPr>
          <p:cNvSpPr>
            <a:spLocks noGrp="1"/>
          </p:cNvSpPr>
          <p:nvPr>
            <p:ph type="dt" sz="half" idx="18"/>
          </p:nvPr>
        </p:nvSpPr>
        <p:spPr/>
        <p:txBody>
          <a:bodyPr/>
          <a:lstStyle/>
          <a:p>
            <a:fld id="{0808D69A-B159-414A-97F2-E275D4167E6D}" type="datetime1">
              <a:rPr lang="da-DK" smtClean="0"/>
              <a:t>01-11-2022</a:t>
            </a:fld>
            <a:endParaRPr lang="da-DK" sz="1200" dirty="0"/>
          </a:p>
        </p:txBody>
      </p:sp>
      <p:sp>
        <p:nvSpPr>
          <p:cNvPr id="9" name="Pladsholder til sidefod 8">
            <a:extLst>
              <a:ext uri="{FF2B5EF4-FFF2-40B4-BE49-F238E27FC236}">
                <a16:creationId xmlns:a16="http://schemas.microsoft.com/office/drawing/2014/main" id="{6A55CC62-0E36-4EB9-9A1C-E8B6B01645DB}"/>
              </a:ext>
            </a:extLst>
          </p:cNvPr>
          <p:cNvSpPr>
            <a:spLocks noGrp="1"/>
          </p:cNvSpPr>
          <p:nvPr>
            <p:ph type="ftr" sz="quarter" idx="19"/>
          </p:nvPr>
        </p:nvSpPr>
        <p:spPr/>
        <p:txBody>
          <a:bodyPr/>
          <a:lstStyle/>
          <a:p>
            <a:r>
              <a:rPr lang="da-DK" sz="1200"/>
              <a:t>Evt. tekst i sidefod</a:t>
            </a:r>
            <a:endParaRPr lang="da-DK" sz="1200" dirty="0"/>
          </a:p>
        </p:txBody>
      </p:sp>
      <p:sp>
        <p:nvSpPr>
          <p:cNvPr id="10" name="Pladsholder til slidenummer 9">
            <a:extLst>
              <a:ext uri="{FF2B5EF4-FFF2-40B4-BE49-F238E27FC236}">
                <a16:creationId xmlns:a16="http://schemas.microsoft.com/office/drawing/2014/main" id="{C1415B2E-9FD7-4DE0-9E10-70C12BF15223}"/>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
        <p:nvSpPr>
          <p:cNvPr id="14" name="Pladsholder til indhold 13">
            <a:extLst>
              <a:ext uri="{FF2B5EF4-FFF2-40B4-BE49-F238E27FC236}">
                <a16:creationId xmlns:a16="http://schemas.microsoft.com/office/drawing/2014/main" id="{9588A851-5250-4E37-990C-4826EA6C3024}"/>
              </a:ext>
            </a:extLst>
          </p:cNvPr>
          <p:cNvSpPr>
            <a:spLocks noGrp="1"/>
          </p:cNvSpPr>
          <p:nvPr>
            <p:ph sz="quarter" idx="21"/>
          </p:nvPr>
        </p:nvSpPr>
        <p:spPr>
          <a:xfrm>
            <a:off x="672000" y="1584000"/>
            <a:ext cx="11040000" cy="4560000"/>
          </a:xfrm>
        </p:spPr>
        <p:txBody>
          <a:bodyPr>
            <a:normAutofit/>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Tree>
    <p:extLst>
      <p:ext uri="{BB962C8B-B14F-4D97-AF65-F5344CB8AC3E}">
        <p14:creationId xmlns:p14="http://schemas.microsoft.com/office/powerpoint/2010/main" val="420575913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dddd">
    <p:spTree>
      <p:nvGrpSpPr>
        <p:cNvPr id="1" name=""/>
        <p:cNvGrpSpPr/>
        <p:nvPr/>
      </p:nvGrpSpPr>
      <p:grpSpPr>
        <a:xfrm>
          <a:off x="0" y="0"/>
          <a:ext cx="0" cy="0"/>
          <a:chOff x="0" y="0"/>
          <a:chExt cx="0" cy="0"/>
        </a:xfrm>
      </p:grpSpPr>
      <p:sp>
        <p:nvSpPr>
          <p:cNvPr id="7" name="Content Placeholder 2"/>
          <p:cNvSpPr>
            <a:spLocks noGrp="1"/>
          </p:cNvSpPr>
          <p:nvPr>
            <p:ph idx="1"/>
          </p:nvPr>
        </p:nvSpPr>
        <p:spPr>
          <a:xfrm>
            <a:off x="672000" y="1584000"/>
            <a:ext cx="11040000" cy="4560000"/>
          </a:xfrm>
          <a:prstGeom prst="rect">
            <a:avLst/>
          </a:prstGeom>
        </p:spPr>
        <p:txBody>
          <a:bodyPr numCol="2">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6" name="Titel 1">
            <a:extLst>
              <a:ext uri="{FF2B5EF4-FFF2-40B4-BE49-F238E27FC236}">
                <a16:creationId xmlns:a16="http://schemas.microsoft.com/office/drawing/2014/main" id="{02625233-99E3-43E4-A04E-49C7979C02F2}"/>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2" name="Rectangle 4">
            <a:extLst>
              <a:ext uri="{FF2B5EF4-FFF2-40B4-BE49-F238E27FC236}">
                <a16:creationId xmlns:a16="http://schemas.microsoft.com/office/drawing/2014/main" id="{2B9856D3-E4AE-46AE-8951-38E89BEA6181}"/>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1" name="Pladsholder til dato 10">
            <a:extLst>
              <a:ext uri="{FF2B5EF4-FFF2-40B4-BE49-F238E27FC236}">
                <a16:creationId xmlns:a16="http://schemas.microsoft.com/office/drawing/2014/main" id="{0E1B6B07-2372-47DB-9CA0-40A7B860A864}"/>
              </a:ext>
            </a:extLst>
          </p:cNvPr>
          <p:cNvSpPr>
            <a:spLocks noGrp="1"/>
          </p:cNvSpPr>
          <p:nvPr>
            <p:ph type="dt" sz="half" idx="10"/>
          </p:nvPr>
        </p:nvSpPr>
        <p:spPr/>
        <p:txBody>
          <a:bodyPr/>
          <a:lstStyle/>
          <a:p>
            <a:fld id="{A2B44105-617C-46B0-A0E8-2A8575F22062}" type="datetime1">
              <a:rPr lang="da-DK" smtClean="0"/>
              <a:t>01-11-2022</a:t>
            </a:fld>
            <a:endParaRPr lang="da-DK" sz="1200" dirty="0"/>
          </a:p>
        </p:txBody>
      </p:sp>
      <p:sp>
        <p:nvSpPr>
          <p:cNvPr id="12" name="Pladsholder til sidefod 11">
            <a:extLst>
              <a:ext uri="{FF2B5EF4-FFF2-40B4-BE49-F238E27FC236}">
                <a16:creationId xmlns:a16="http://schemas.microsoft.com/office/drawing/2014/main" id="{34CAFC7F-11AB-4BE0-BC87-D9450D6F630B}"/>
              </a:ext>
            </a:extLst>
          </p:cNvPr>
          <p:cNvSpPr>
            <a:spLocks noGrp="1"/>
          </p:cNvSpPr>
          <p:nvPr>
            <p:ph type="ftr" sz="quarter" idx="11"/>
          </p:nvPr>
        </p:nvSpPr>
        <p:spPr/>
        <p:txBody>
          <a:bodyPr/>
          <a:lstStyle/>
          <a:p>
            <a:r>
              <a:rPr lang="da-DK" sz="1200"/>
              <a:t>Evt. tekst i sidefod</a:t>
            </a:r>
            <a:endParaRPr lang="da-DK" sz="1200" dirty="0"/>
          </a:p>
        </p:txBody>
      </p:sp>
      <p:sp>
        <p:nvSpPr>
          <p:cNvPr id="13" name="Pladsholder til slidenummer 12">
            <a:extLst>
              <a:ext uri="{FF2B5EF4-FFF2-40B4-BE49-F238E27FC236}">
                <a16:creationId xmlns:a16="http://schemas.microsoft.com/office/drawing/2014/main" id="{FCBFF91D-1CC4-4F66-BD20-880EF3687A7A}"/>
              </a:ext>
            </a:extLst>
          </p:cNvPr>
          <p:cNvSpPr>
            <a:spLocks noGrp="1"/>
          </p:cNvSpPr>
          <p:nvPr>
            <p:ph type="sldNum" sz="quarter" idx="12"/>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35013488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Indholdsside / 2 spalter">
    <p:spTree>
      <p:nvGrpSpPr>
        <p:cNvPr id="1" name=""/>
        <p:cNvGrpSpPr/>
        <p:nvPr/>
      </p:nvGrpSpPr>
      <p:grpSpPr>
        <a:xfrm>
          <a:off x="0" y="0"/>
          <a:ext cx="0" cy="0"/>
          <a:chOff x="0" y="0"/>
          <a:chExt cx="0" cy="0"/>
        </a:xfrm>
      </p:grpSpPr>
      <p:sp>
        <p:nvSpPr>
          <p:cNvPr id="5" name="Titel 1">
            <a:extLst>
              <a:ext uri="{FF2B5EF4-FFF2-40B4-BE49-F238E27FC236}">
                <a16:creationId xmlns:a16="http://schemas.microsoft.com/office/drawing/2014/main" id="{22ABF77E-DC0A-4A4E-B660-14437EEAB14F}"/>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2" name="Rectangle 4">
            <a:extLst>
              <a:ext uri="{FF2B5EF4-FFF2-40B4-BE49-F238E27FC236}">
                <a16:creationId xmlns:a16="http://schemas.microsoft.com/office/drawing/2014/main" id="{C1B1B34C-BC59-4844-A0DA-D4F008D697EE}"/>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5" name="Pladsholder til dato 14">
            <a:extLst>
              <a:ext uri="{FF2B5EF4-FFF2-40B4-BE49-F238E27FC236}">
                <a16:creationId xmlns:a16="http://schemas.microsoft.com/office/drawing/2014/main" id="{362F3620-BE9B-456E-95AA-0822021EC6A2}"/>
              </a:ext>
            </a:extLst>
          </p:cNvPr>
          <p:cNvSpPr>
            <a:spLocks noGrp="1"/>
          </p:cNvSpPr>
          <p:nvPr>
            <p:ph type="dt" sz="half" idx="12"/>
          </p:nvPr>
        </p:nvSpPr>
        <p:spPr/>
        <p:txBody>
          <a:bodyPr/>
          <a:lstStyle/>
          <a:p>
            <a:fld id="{E050720E-3285-4BDE-BA15-A036024E9013}" type="datetime1">
              <a:rPr lang="da-DK" smtClean="0"/>
              <a:t>01-11-2022</a:t>
            </a:fld>
            <a:endParaRPr lang="da-DK" sz="1200" dirty="0"/>
          </a:p>
        </p:txBody>
      </p:sp>
      <p:sp>
        <p:nvSpPr>
          <p:cNvPr id="16" name="Pladsholder til sidefod 15">
            <a:extLst>
              <a:ext uri="{FF2B5EF4-FFF2-40B4-BE49-F238E27FC236}">
                <a16:creationId xmlns:a16="http://schemas.microsoft.com/office/drawing/2014/main" id="{FA6FB225-C285-4BCD-817F-91B3A64842B9}"/>
              </a:ext>
            </a:extLst>
          </p:cNvPr>
          <p:cNvSpPr>
            <a:spLocks noGrp="1"/>
          </p:cNvSpPr>
          <p:nvPr>
            <p:ph type="ftr" sz="quarter" idx="13"/>
          </p:nvPr>
        </p:nvSpPr>
        <p:spPr/>
        <p:txBody>
          <a:bodyPr/>
          <a:lstStyle/>
          <a:p>
            <a:r>
              <a:rPr lang="da-DK" sz="1200"/>
              <a:t>Evt. tekst i sidefod</a:t>
            </a:r>
            <a:endParaRPr lang="da-DK" sz="1200" dirty="0"/>
          </a:p>
        </p:txBody>
      </p:sp>
      <p:sp>
        <p:nvSpPr>
          <p:cNvPr id="17" name="Pladsholder til slidenummer 16">
            <a:extLst>
              <a:ext uri="{FF2B5EF4-FFF2-40B4-BE49-F238E27FC236}">
                <a16:creationId xmlns:a16="http://schemas.microsoft.com/office/drawing/2014/main" id="{73C18F37-8FBA-4826-A1A1-795E55862B7B}"/>
              </a:ext>
            </a:extLst>
          </p:cNvPr>
          <p:cNvSpPr>
            <a:spLocks noGrp="1"/>
          </p:cNvSpPr>
          <p:nvPr>
            <p:ph type="sldNum" sz="quarter" idx="14"/>
          </p:nvPr>
        </p:nvSpPr>
        <p:spPr/>
        <p:txBody>
          <a:bodyPr/>
          <a:lstStyle/>
          <a:p>
            <a:pPr algn="r"/>
            <a:fld id="{01739DD0-F806-4874-9AB9-E8A8D4F05468}" type="slidenum">
              <a:rPr lang="da-DK" smtClean="0"/>
              <a:pPr/>
              <a:t>‹nr.›</a:t>
            </a:fld>
            <a:endParaRPr lang="da-DK" dirty="0"/>
          </a:p>
        </p:txBody>
      </p:sp>
      <p:sp>
        <p:nvSpPr>
          <p:cNvPr id="19" name="Pladsholder til indhold 18">
            <a:extLst>
              <a:ext uri="{FF2B5EF4-FFF2-40B4-BE49-F238E27FC236}">
                <a16:creationId xmlns:a16="http://schemas.microsoft.com/office/drawing/2014/main" id="{1C5E0349-16EB-44E8-8AD4-0F169CFBD770}"/>
              </a:ext>
            </a:extLst>
          </p:cNvPr>
          <p:cNvSpPr>
            <a:spLocks noGrp="1"/>
          </p:cNvSpPr>
          <p:nvPr>
            <p:ph sz="quarter" idx="15"/>
          </p:nvPr>
        </p:nvSpPr>
        <p:spPr>
          <a:xfrm>
            <a:off x="672000" y="1584513"/>
            <a:ext cx="5424000" cy="4560000"/>
          </a:xfrm>
        </p:spPr>
        <p:txBody>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20" name="Pladsholder til indhold 18">
            <a:extLst>
              <a:ext uri="{FF2B5EF4-FFF2-40B4-BE49-F238E27FC236}">
                <a16:creationId xmlns:a16="http://schemas.microsoft.com/office/drawing/2014/main" id="{B0DADD3A-00E7-4096-AADB-97064BEF643D}"/>
              </a:ext>
            </a:extLst>
          </p:cNvPr>
          <p:cNvSpPr>
            <a:spLocks noGrp="1"/>
          </p:cNvSpPr>
          <p:nvPr>
            <p:ph sz="quarter" idx="16"/>
          </p:nvPr>
        </p:nvSpPr>
        <p:spPr>
          <a:xfrm>
            <a:off x="6288000" y="1584000"/>
            <a:ext cx="5424000" cy="4560000"/>
          </a:xfrm>
        </p:spPr>
        <p:txBody>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Tree>
    <p:extLst>
      <p:ext uri="{BB962C8B-B14F-4D97-AF65-F5344CB8AC3E}">
        <p14:creationId xmlns:p14="http://schemas.microsoft.com/office/powerpoint/2010/main" val="35375697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Indholdsside / Tekst + billede 1">
    <p:spTree>
      <p:nvGrpSpPr>
        <p:cNvPr id="1" name=""/>
        <p:cNvGrpSpPr/>
        <p:nvPr/>
      </p:nvGrpSpPr>
      <p:grpSpPr>
        <a:xfrm>
          <a:off x="0" y="0"/>
          <a:ext cx="0" cy="0"/>
          <a:chOff x="0" y="0"/>
          <a:chExt cx="0" cy="0"/>
        </a:xfrm>
      </p:grpSpPr>
      <p:sp>
        <p:nvSpPr>
          <p:cNvPr id="8" name="Picture Placeholder 2"/>
          <p:cNvSpPr>
            <a:spLocks noGrp="1"/>
          </p:cNvSpPr>
          <p:nvPr>
            <p:ph type="pic" sz="quarter" idx="17"/>
          </p:nvPr>
        </p:nvSpPr>
        <p:spPr>
          <a:xfrm>
            <a:off x="6288000" y="1584000"/>
            <a:ext cx="542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15" name="Content Placeholder 2"/>
          <p:cNvSpPr>
            <a:spLocks noGrp="1"/>
          </p:cNvSpPr>
          <p:nvPr>
            <p:ph idx="1"/>
          </p:nvPr>
        </p:nvSpPr>
        <p:spPr>
          <a:xfrm>
            <a:off x="672000" y="1584000"/>
            <a:ext cx="5424000" cy="4560000"/>
          </a:xfrm>
          <a:prstGeom prst="rect">
            <a:avLst/>
          </a:prstGeom>
        </p:spPr>
        <p:txBody>
          <a:bodyPr numCol="1">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2" name="Rectangle 4">
            <a:extLst>
              <a:ext uri="{FF2B5EF4-FFF2-40B4-BE49-F238E27FC236}">
                <a16:creationId xmlns:a16="http://schemas.microsoft.com/office/drawing/2014/main" id="{CFA10DB2-5664-4D06-B6C1-BD1CD8D1FD97}"/>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9" name="Titel 1">
            <a:extLst>
              <a:ext uri="{FF2B5EF4-FFF2-40B4-BE49-F238E27FC236}">
                <a16:creationId xmlns:a16="http://schemas.microsoft.com/office/drawing/2014/main" id="{FFECCA1A-EF7E-45D5-B02D-43442FF45FA6}"/>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6" name="Pladsholder til dato 5">
            <a:extLst>
              <a:ext uri="{FF2B5EF4-FFF2-40B4-BE49-F238E27FC236}">
                <a16:creationId xmlns:a16="http://schemas.microsoft.com/office/drawing/2014/main" id="{38C2D0EB-314B-40BC-82F4-D67123AEA576}"/>
              </a:ext>
            </a:extLst>
          </p:cNvPr>
          <p:cNvSpPr>
            <a:spLocks noGrp="1"/>
          </p:cNvSpPr>
          <p:nvPr>
            <p:ph type="dt" sz="half" idx="18"/>
          </p:nvPr>
        </p:nvSpPr>
        <p:spPr/>
        <p:txBody>
          <a:bodyPr/>
          <a:lstStyle/>
          <a:p>
            <a:fld id="{78BAC28D-D42A-438B-8EAC-6DC59D2DEC12}" type="datetime1">
              <a:rPr lang="da-DK" smtClean="0"/>
              <a:t>01-11-2022</a:t>
            </a:fld>
            <a:endParaRPr lang="da-DK" sz="1200" dirty="0"/>
          </a:p>
        </p:txBody>
      </p:sp>
      <p:sp>
        <p:nvSpPr>
          <p:cNvPr id="7" name="Pladsholder til sidefod 6">
            <a:extLst>
              <a:ext uri="{FF2B5EF4-FFF2-40B4-BE49-F238E27FC236}">
                <a16:creationId xmlns:a16="http://schemas.microsoft.com/office/drawing/2014/main" id="{ACB6A486-F33E-4908-B4DB-1026296D6374}"/>
              </a:ext>
            </a:extLst>
          </p:cNvPr>
          <p:cNvSpPr>
            <a:spLocks noGrp="1"/>
          </p:cNvSpPr>
          <p:nvPr>
            <p:ph type="ftr" sz="quarter" idx="19"/>
          </p:nvPr>
        </p:nvSpPr>
        <p:spPr/>
        <p:txBody>
          <a:bodyPr/>
          <a:lstStyle/>
          <a:p>
            <a:r>
              <a:rPr lang="da-DK" sz="1200"/>
              <a:t>Evt. tekst i sidefod</a:t>
            </a:r>
            <a:endParaRPr lang="da-DK" sz="1200" dirty="0"/>
          </a:p>
        </p:txBody>
      </p:sp>
      <p:sp>
        <p:nvSpPr>
          <p:cNvPr id="10" name="Pladsholder til slidenummer 9">
            <a:extLst>
              <a:ext uri="{FF2B5EF4-FFF2-40B4-BE49-F238E27FC236}">
                <a16:creationId xmlns:a16="http://schemas.microsoft.com/office/drawing/2014/main" id="{808D3C0C-D78F-4405-9276-AF61BA64699E}"/>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157580380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Indholdsside / Tekst + billede 2">
    <p:spTree>
      <p:nvGrpSpPr>
        <p:cNvPr id="1" name=""/>
        <p:cNvGrpSpPr/>
        <p:nvPr/>
      </p:nvGrpSpPr>
      <p:grpSpPr>
        <a:xfrm>
          <a:off x="0" y="0"/>
          <a:ext cx="0" cy="0"/>
          <a:chOff x="0" y="0"/>
          <a:chExt cx="0" cy="0"/>
        </a:xfrm>
      </p:grpSpPr>
      <p:sp>
        <p:nvSpPr>
          <p:cNvPr id="10" name="Picture Placeholder 2"/>
          <p:cNvSpPr>
            <a:spLocks noGrp="1"/>
          </p:cNvSpPr>
          <p:nvPr>
            <p:ph type="pic" sz="quarter" idx="17"/>
          </p:nvPr>
        </p:nvSpPr>
        <p:spPr>
          <a:xfrm>
            <a:off x="4374921" y="1584000"/>
            <a:ext cx="7336700" cy="4560000"/>
          </a:xfrm>
          <a:prstGeom prst="rect">
            <a:avLst/>
          </a:prstGeom>
        </p:spPr>
        <p:txBody>
          <a:bodyPr vert="horz">
            <a:normAutofit/>
          </a:bodyPr>
          <a:lstStyle>
            <a:lvl1pPr marL="0" indent="0" algn="ctr">
              <a:buNone/>
              <a:defRPr sz="2667">
                <a:latin typeface="+mn-lt"/>
                <a:cs typeface="Helvetica" panose="020B0604020202020204" pitchFamily="34" charset="0"/>
              </a:defRPr>
            </a:lvl1pPr>
          </a:lstStyle>
          <a:p>
            <a:endParaRPr lang="da-DK" dirty="0"/>
          </a:p>
          <a:p>
            <a:endParaRPr lang="da-DK" dirty="0"/>
          </a:p>
          <a:p>
            <a:endParaRPr lang="da-DK" dirty="0"/>
          </a:p>
          <a:p>
            <a:endParaRPr lang="da-DK" dirty="0"/>
          </a:p>
          <a:p>
            <a:r>
              <a:rPr lang="da-DK" dirty="0"/>
              <a:t>Indsæt billede</a:t>
            </a:r>
          </a:p>
        </p:txBody>
      </p:sp>
      <p:sp>
        <p:nvSpPr>
          <p:cNvPr id="6" name="Content Placeholder 2"/>
          <p:cNvSpPr>
            <a:spLocks noGrp="1"/>
          </p:cNvSpPr>
          <p:nvPr>
            <p:ph idx="1"/>
          </p:nvPr>
        </p:nvSpPr>
        <p:spPr>
          <a:xfrm>
            <a:off x="672000" y="1584000"/>
            <a:ext cx="3600000" cy="4560000"/>
          </a:xfrm>
          <a:prstGeom prst="rect">
            <a:avLst/>
          </a:prstGeom>
        </p:spPr>
        <p:txBody>
          <a:bodyPr numCol="1">
            <a:normAutofit/>
          </a:bodyPr>
          <a:lstStyle>
            <a:lvl1pPr marL="0" indent="0">
              <a:buFont typeface="Arial"/>
              <a:buNone/>
              <a:defRPr sz="2667">
                <a:latin typeface="+mn-lt"/>
                <a:cs typeface="Helvetica" panose="020B0604020202020204" pitchFamily="34" charset="0"/>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2" name="Rectangle 4">
            <a:extLst>
              <a:ext uri="{FF2B5EF4-FFF2-40B4-BE49-F238E27FC236}">
                <a16:creationId xmlns:a16="http://schemas.microsoft.com/office/drawing/2014/main" id="{6CD82518-1C9C-4C56-91BF-57E0EFBB64D3}"/>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9" name="Titel 1">
            <a:extLst>
              <a:ext uri="{FF2B5EF4-FFF2-40B4-BE49-F238E27FC236}">
                <a16:creationId xmlns:a16="http://schemas.microsoft.com/office/drawing/2014/main" id="{F9D253DA-BA6F-49C1-B5C3-5F30F9D196A5}"/>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7" name="Pladsholder til dato 6">
            <a:extLst>
              <a:ext uri="{FF2B5EF4-FFF2-40B4-BE49-F238E27FC236}">
                <a16:creationId xmlns:a16="http://schemas.microsoft.com/office/drawing/2014/main" id="{159AF117-C962-42C3-B607-0DA5F68D1A7A}"/>
              </a:ext>
            </a:extLst>
          </p:cNvPr>
          <p:cNvSpPr>
            <a:spLocks noGrp="1"/>
          </p:cNvSpPr>
          <p:nvPr>
            <p:ph type="dt" sz="half" idx="18"/>
          </p:nvPr>
        </p:nvSpPr>
        <p:spPr/>
        <p:txBody>
          <a:bodyPr/>
          <a:lstStyle/>
          <a:p>
            <a:fld id="{5DB00D30-B1BC-46D3-B13B-3B8DE8FFD9D2}" type="datetime1">
              <a:rPr lang="da-DK" smtClean="0"/>
              <a:t>01-11-2022</a:t>
            </a:fld>
            <a:endParaRPr lang="da-DK" sz="1200" dirty="0"/>
          </a:p>
        </p:txBody>
      </p:sp>
      <p:sp>
        <p:nvSpPr>
          <p:cNvPr id="8" name="Pladsholder til sidefod 7">
            <a:extLst>
              <a:ext uri="{FF2B5EF4-FFF2-40B4-BE49-F238E27FC236}">
                <a16:creationId xmlns:a16="http://schemas.microsoft.com/office/drawing/2014/main" id="{A872E65D-371D-467C-B8A6-176E1F47BCDF}"/>
              </a:ext>
            </a:extLst>
          </p:cNvPr>
          <p:cNvSpPr>
            <a:spLocks noGrp="1"/>
          </p:cNvSpPr>
          <p:nvPr>
            <p:ph type="ftr" sz="quarter" idx="19"/>
          </p:nvPr>
        </p:nvSpPr>
        <p:spPr/>
        <p:txBody>
          <a:bodyPr/>
          <a:lstStyle/>
          <a:p>
            <a:r>
              <a:rPr lang="da-DK" sz="1200"/>
              <a:t>Evt. tekst i sidefod</a:t>
            </a:r>
            <a:endParaRPr lang="da-DK" sz="1200" dirty="0"/>
          </a:p>
        </p:txBody>
      </p:sp>
      <p:sp>
        <p:nvSpPr>
          <p:cNvPr id="11" name="Pladsholder til slidenummer 10">
            <a:extLst>
              <a:ext uri="{FF2B5EF4-FFF2-40B4-BE49-F238E27FC236}">
                <a16:creationId xmlns:a16="http://schemas.microsoft.com/office/drawing/2014/main" id="{23FB95E9-9ADF-4345-A70C-28555B43079B}"/>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318849644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Indholdsside / billeder x 2">
    <p:spTree>
      <p:nvGrpSpPr>
        <p:cNvPr id="1" name=""/>
        <p:cNvGrpSpPr/>
        <p:nvPr/>
      </p:nvGrpSpPr>
      <p:grpSpPr>
        <a:xfrm>
          <a:off x="0" y="0"/>
          <a:ext cx="0" cy="0"/>
          <a:chOff x="0" y="0"/>
          <a:chExt cx="0" cy="0"/>
        </a:xfrm>
      </p:grpSpPr>
      <p:sp>
        <p:nvSpPr>
          <p:cNvPr id="13" name="Picture Placeholder 2"/>
          <p:cNvSpPr>
            <a:spLocks noGrp="1"/>
          </p:cNvSpPr>
          <p:nvPr>
            <p:ph type="pic" sz="quarter" idx="17"/>
          </p:nvPr>
        </p:nvSpPr>
        <p:spPr>
          <a:xfrm>
            <a:off x="6288000" y="1632000"/>
            <a:ext cx="542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14" name="Picture Placeholder 2"/>
          <p:cNvSpPr>
            <a:spLocks noGrp="1"/>
          </p:cNvSpPr>
          <p:nvPr>
            <p:ph type="pic" sz="quarter" idx="20"/>
          </p:nvPr>
        </p:nvSpPr>
        <p:spPr>
          <a:xfrm>
            <a:off x="672000" y="1632000"/>
            <a:ext cx="542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2" name="Rectangle 4">
            <a:extLst>
              <a:ext uri="{FF2B5EF4-FFF2-40B4-BE49-F238E27FC236}">
                <a16:creationId xmlns:a16="http://schemas.microsoft.com/office/drawing/2014/main" id="{99E68EF2-341E-492F-9ED0-1E5D417AEA8F}"/>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Titel 1">
            <a:extLst>
              <a:ext uri="{FF2B5EF4-FFF2-40B4-BE49-F238E27FC236}">
                <a16:creationId xmlns:a16="http://schemas.microsoft.com/office/drawing/2014/main" id="{3AECC0D0-258C-4026-9656-1C028987CEAF}"/>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6" name="Pladsholder til dato 5">
            <a:extLst>
              <a:ext uri="{FF2B5EF4-FFF2-40B4-BE49-F238E27FC236}">
                <a16:creationId xmlns:a16="http://schemas.microsoft.com/office/drawing/2014/main" id="{2B974660-66FF-44A1-B1BA-DE47B1236CD6}"/>
              </a:ext>
            </a:extLst>
          </p:cNvPr>
          <p:cNvSpPr>
            <a:spLocks noGrp="1"/>
          </p:cNvSpPr>
          <p:nvPr>
            <p:ph type="dt" sz="half" idx="21"/>
          </p:nvPr>
        </p:nvSpPr>
        <p:spPr/>
        <p:txBody>
          <a:bodyPr/>
          <a:lstStyle/>
          <a:p>
            <a:fld id="{FF74900F-78C2-486D-B7BB-E5094FEE1AFE}" type="datetime1">
              <a:rPr lang="da-DK" smtClean="0"/>
              <a:t>01-11-2022</a:t>
            </a:fld>
            <a:endParaRPr lang="da-DK" sz="1200" dirty="0"/>
          </a:p>
        </p:txBody>
      </p:sp>
      <p:sp>
        <p:nvSpPr>
          <p:cNvPr id="7" name="Pladsholder til sidefod 6">
            <a:extLst>
              <a:ext uri="{FF2B5EF4-FFF2-40B4-BE49-F238E27FC236}">
                <a16:creationId xmlns:a16="http://schemas.microsoft.com/office/drawing/2014/main" id="{58074D7F-5A30-43AF-9D0F-BE8555EEC30E}"/>
              </a:ext>
            </a:extLst>
          </p:cNvPr>
          <p:cNvSpPr>
            <a:spLocks noGrp="1"/>
          </p:cNvSpPr>
          <p:nvPr>
            <p:ph type="ftr" sz="quarter" idx="22"/>
          </p:nvPr>
        </p:nvSpPr>
        <p:spPr/>
        <p:txBody>
          <a:bodyPr/>
          <a:lstStyle/>
          <a:p>
            <a:r>
              <a:rPr lang="da-DK" sz="1200"/>
              <a:t>Evt. tekst i sidefod</a:t>
            </a:r>
            <a:endParaRPr lang="da-DK" sz="1200" dirty="0"/>
          </a:p>
        </p:txBody>
      </p:sp>
      <p:sp>
        <p:nvSpPr>
          <p:cNvPr id="9" name="Pladsholder til slidenummer 8">
            <a:extLst>
              <a:ext uri="{FF2B5EF4-FFF2-40B4-BE49-F238E27FC236}">
                <a16:creationId xmlns:a16="http://schemas.microsoft.com/office/drawing/2014/main" id="{95E3D91F-4764-4CBC-B34E-E9CBD5EE5D0D}"/>
              </a:ext>
            </a:extLst>
          </p:cNvPr>
          <p:cNvSpPr>
            <a:spLocks noGrp="1"/>
          </p:cNvSpPr>
          <p:nvPr>
            <p:ph type="sldNum" sz="quarter" idx="23"/>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190791984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Indholdsside / Overskrift + stort billede">
    <p:spTree>
      <p:nvGrpSpPr>
        <p:cNvPr id="1" name=""/>
        <p:cNvGrpSpPr/>
        <p:nvPr/>
      </p:nvGrpSpPr>
      <p:grpSpPr>
        <a:xfrm>
          <a:off x="0" y="0"/>
          <a:ext cx="0" cy="0"/>
          <a:chOff x="0" y="0"/>
          <a:chExt cx="0" cy="0"/>
        </a:xfrm>
      </p:grpSpPr>
      <p:sp>
        <p:nvSpPr>
          <p:cNvPr id="6" name="Picture Placeholder 2"/>
          <p:cNvSpPr>
            <a:spLocks noGrp="1"/>
          </p:cNvSpPr>
          <p:nvPr>
            <p:ph type="pic" sz="quarter" idx="20"/>
          </p:nvPr>
        </p:nvSpPr>
        <p:spPr>
          <a:xfrm>
            <a:off x="672000" y="1632000"/>
            <a:ext cx="11040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2" name="Rectangle 4">
            <a:extLst>
              <a:ext uri="{FF2B5EF4-FFF2-40B4-BE49-F238E27FC236}">
                <a16:creationId xmlns:a16="http://schemas.microsoft.com/office/drawing/2014/main" id="{2FDF893E-FC5F-4472-8B05-6D3D6AC613DC}"/>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Titel 1">
            <a:extLst>
              <a:ext uri="{FF2B5EF4-FFF2-40B4-BE49-F238E27FC236}">
                <a16:creationId xmlns:a16="http://schemas.microsoft.com/office/drawing/2014/main" id="{3607EEE9-189C-402C-8963-218610105F87}"/>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7" name="Pladsholder til dato 6">
            <a:extLst>
              <a:ext uri="{FF2B5EF4-FFF2-40B4-BE49-F238E27FC236}">
                <a16:creationId xmlns:a16="http://schemas.microsoft.com/office/drawing/2014/main" id="{467FF914-E45E-4123-B808-0075AD758E26}"/>
              </a:ext>
            </a:extLst>
          </p:cNvPr>
          <p:cNvSpPr>
            <a:spLocks noGrp="1"/>
          </p:cNvSpPr>
          <p:nvPr>
            <p:ph type="dt" sz="half" idx="21"/>
          </p:nvPr>
        </p:nvSpPr>
        <p:spPr/>
        <p:txBody>
          <a:bodyPr/>
          <a:lstStyle/>
          <a:p>
            <a:fld id="{1966BC7C-3B99-493C-9B44-3B4B19845614}" type="datetime1">
              <a:rPr lang="da-DK" smtClean="0"/>
              <a:t>01-11-2022</a:t>
            </a:fld>
            <a:endParaRPr lang="da-DK" sz="1200" dirty="0"/>
          </a:p>
        </p:txBody>
      </p:sp>
      <p:sp>
        <p:nvSpPr>
          <p:cNvPr id="9" name="Pladsholder til sidefod 8">
            <a:extLst>
              <a:ext uri="{FF2B5EF4-FFF2-40B4-BE49-F238E27FC236}">
                <a16:creationId xmlns:a16="http://schemas.microsoft.com/office/drawing/2014/main" id="{11588D9B-80EB-43D8-9B59-9B112FB5CF38}"/>
              </a:ext>
            </a:extLst>
          </p:cNvPr>
          <p:cNvSpPr>
            <a:spLocks noGrp="1"/>
          </p:cNvSpPr>
          <p:nvPr>
            <p:ph type="ftr" sz="quarter" idx="22"/>
          </p:nvPr>
        </p:nvSpPr>
        <p:spPr/>
        <p:txBody>
          <a:bodyPr/>
          <a:lstStyle/>
          <a:p>
            <a:r>
              <a:rPr lang="da-DK" sz="1200"/>
              <a:t>Evt. tekst i sidefod</a:t>
            </a:r>
            <a:endParaRPr lang="da-DK" sz="1200" dirty="0"/>
          </a:p>
        </p:txBody>
      </p:sp>
      <p:sp>
        <p:nvSpPr>
          <p:cNvPr id="10" name="Pladsholder til slidenummer 9">
            <a:extLst>
              <a:ext uri="{FF2B5EF4-FFF2-40B4-BE49-F238E27FC236}">
                <a16:creationId xmlns:a16="http://schemas.microsoft.com/office/drawing/2014/main" id="{BEC1D772-6170-4DF4-9A2C-8D6C3DC5DD06}"/>
              </a:ext>
            </a:extLst>
          </p:cNvPr>
          <p:cNvSpPr>
            <a:spLocks noGrp="1"/>
          </p:cNvSpPr>
          <p:nvPr>
            <p:ph type="sldNum" sz="quarter" idx="23"/>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411324120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Indholdsside / Full screen billede">
    <p:spTree>
      <p:nvGrpSpPr>
        <p:cNvPr id="1" name=""/>
        <p:cNvGrpSpPr/>
        <p:nvPr/>
      </p:nvGrpSpPr>
      <p:grpSpPr>
        <a:xfrm>
          <a:off x="0" y="0"/>
          <a:ext cx="0" cy="0"/>
          <a:chOff x="0" y="0"/>
          <a:chExt cx="0" cy="0"/>
        </a:xfrm>
      </p:grpSpPr>
      <p:sp>
        <p:nvSpPr>
          <p:cNvPr id="10" name="Picture Placeholder 2"/>
          <p:cNvSpPr>
            <a:spLocks noGrp="1"/>
          </p:cNvSpPr>
          <p:nvPr>
            <p:ph type="pic" sz="quarter" idx="17"/>
          </p:nvPr>
        </p:nvSpPr>
        <p:spPr>
          <a:xfrm>
            <a:off x="0" y="457200"/>
            <a:ext cx="12192000" cy="64008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endParaRPr lang="da-DK" dirty="0"/>
          </a:p>
          <a:p>
            <a:endParaRPr lang="da-DK" dirty="0"/>
          </a:p>
          <a:p>
            <a:r>
              <a:rPr lang="da-DK" dirty="0"/>
              <a:t>Indsæt billede</a:t>
            </a:r>
          </a:p>
        </p:txBody>
      </p:sp>
      <p:sp>
        <p:nvSpPr>
          <p:cNvPr id="5" name="Pladsholder til dato 4">
            <a:extLst>
              <a:ext uri="{FF2B5EF4-FFF2-40B4-BE49-F238E27FC236}">
                <a16:creationId xmlns:a16="http://schemas.microsoft.com/office/drawing/2014/main" id="{613CCE29-BF5E-4CB6-A5EA-35D42698CBAD}"/>
              </a:ext>
            </a:extLst>
          </p:cNvPr>
          <p:cNvSpPr>
            <a:spLocks noGrp="1"/>
          </p:cNvSpPr>
          <p:nvPr>
            <p:ph type="dt" sz="half" idx="18"/>
          </p:nvPr>
        </p:nvSpPr>
        <p:spPr/>
        <p:txBody>
          <a:bodyPr/>
          <a:lstStyle>
            <a:lvl1pPr>
              <a:defRPr>
                <a:solidFill>
                  <a:schemeClr val="bg1">
                    <a:lumMod val="75000"/>
                  </a:schemeClr>
                </a:solidFill>
              </a:defRPr>
            </a:lvl1pPr>
          </a:lstStyle>
          <a:p>
            <a:fld id="{C127BD9A-91B1-4945-BB9E-93991AEF6A90}" type="datetime1">
              <a:rPr lang="da-DK" smtClean="0"/>
              <a:t>01-11-2022</a:t>
            </a:fld>
            <a:endParaRPr lang="da-DK" dirty="0"/>
          </a:p>
        </p:txBody>
      </p:sp>
      <p:sp>
        <p:nvSpPr>
          <p:cNvPr id="6" name="Pladsholder til sidefod 5">
            <a:extLst>
              <a:ext uri="{FF2B5EF4-FFF2-40B4-BE49-F238E27FC236}">
                <a16:creationId xmlns:a16="http://schemas.microsoft.com/office/drawing/2014/main" id="{B4E5472A-376B-47F2-9CE6-0A7B0CB94F1A}"/>
              </a:ext>
            </a:extLst>
          </p:cNvPr>
          <p:cNvSpPr>
            <a:spLocks noGrp="1"/>
          </p:cNvSpPr>
          <p:nvPr>
            <p:ph type="ftr" sz="quarter" idx="19"/>
          </p:nvPr>
        </p:nvSpPr>
        <p:spPr/>
        <p:txBody>
          <a:bodyPr/>
          <a:lstStyle>
            <a:lvl1pPr>
              <a:defRPr>
                <a:solidFill>
                  <a:schemeClr val="bg1">
                    <a:lumMod val="75000"/>
                  </a:schemeClr>
                </a:solidFill>
              </a:defRPr>
            </a:lvl1pPr>
          </a:lstStyle>
          <a:p>
            <a:r>
              <a:rPr lang="da-DK">
                <a:solidFill>
                  <a:schemeClr val="bg1">
                    <a:lumMod val="75000"/>
                  </a:schemeClr>
                </a:solidFill>
              </a:rPr>
              <a:t>Evt. tekst i sidefod</a:t>
            </a:r>
            <a:endParaRPr lang="da-DK" dirty="0">
              <a:solidFill>
                <a:schemeClr val="bg1">
                  <a:lumMod val="75000"/>
                </a:schemeClr>
              </a:solidFill>
            </a:endParaRPr>
          </a:p>
        </p:txBody>
      </p:sp>
      <p:sp>
        <p:nvSpPr>
          <p:cNvPr id="7" name="Pladsholder til slidenummer 6">
            <a:extLst>
              <a:ext uri="{FF2B5EF4-FFF2-40B4-BE49-F238E27FC236}">
                <a16:creationId xmlns:a16="http://schemas.microsoft.com/office/drawing/2014/main" id="{94E9D019-DB11-4695-AF70-29B81892D9D7}"/>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158858225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Grå Indholdsside / Stort billede">
    <p:spTree>
      <p:nvGrpSpPr>
        <p:cNvPr id="1" name=""/>
        <p:cNvGrpSpPr/>
        <p:nvPr/>
      </p:nvGrpSpPr>
      <p:grpSpPr>
        <a:xfrm>
          <a:off x="0" y="0"/>
          <a:ext cx="0" cy="0"/>
          <a:chOff x="0" y="0"/>
          <a:chExt cx="0" cy="0"/>
        </a:xfrm>
      </p:grpSpPr>
      <p:pic>
        <p:nvPicPr>
          <p:cNvPr id="5" name="Picture 4"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10" name="Text Placeholder 12"/>
          <p:cNvSpPr>
            <a:spLocks noGrp="1"/>
          </p:cNvSpPr>
          <p:nvPr>
            <p:ph type="body" sz="quarter" idx="15"/>
          </p:nvPr>
        </p:nvSpPr>
        <p:spPr>
          <a:xfrm>
            <a:off x="672000" y="1584000"/>
            <a:ext cx="6720000" cy="4560000"/>
          </a:xfrm>
          <a:custGeom>
            <a:avLst/>
            <a:gdLst>
              <a:gd name="connsiteX0" fmla="*/ 0 w 5050405"/>
              <a:gd name="connsiteY0" fmla="*/ 0 h 3512755"/>
              <a:gd name="connsiteX1" fmla="*/ 5050405 w 5050405"/>
              <a:gd name="connsiteY1" fmla="*/ 0 h 3512755"/>
              <a:gd name="connsiteX2" fmla="*/ 5050405 w 5050405"/>
              <a:gd name="connsiteY2" fmla="*/ 3512755 h 3512755"/>
              <a:gd name="connsiteX3" fmla="*/ 0 w 5050405"/>
              <a:gd name="connsiteY3" fmla="*/ 3512755 h 3512755"/>
              <a:gd name="connsiteX4" fmla="*/ 0 w 5050405"/>
              <a:gd name="connsiteY4" fmla="*/ 0 h 3512755"/>
              <a:gd name="connsiteX0" fmla="*/ 0 w 5286262"/>
              <a:gd name="connsiteY0" fmla="*/ 0 h 3512755"/>
              <a:gd name="connsiteX1" fmla="*/ 5286262 w 5286262"/>
              <a:gd name="connsiteY1" fmla="*/ 0 h 3512755"/>
              <a:gd name="connsiteX2" fmla="*/ 5050405 w 5286262"/>
              <a:gd name="connsiteY2" fmla="*/ 3512755 h 3512755"/>
              <a:gd name="connsiteX3" fmla="*/ 0 w 5286262"/>
              <a:gd name="connsiteY3" fmla="*/ 3512755 h 3512755"/>
              <a:gd name="connsiteX4" fmla="*/ 0 w 5286262"/>
              <a:gd name="connsiteY4" fmla="*/ 0 h 3512755"/>
              <a:gd name="connsiteX0" fmla="*/ 0 w 5286262"/>
              <a:gd name="connsiteY0" fmla="*/ 0 h 3512755"/>
              <a:gd name="connsiteX1" fmla="*/ 5286262 w 5286262"/>
              <a:gd name="connsiteY1" fmla="*/ 0 h 3512755"/>
              <a:gd name="connsiteX2" fmla="*/ 4442619 w 5286262"/>
              <a:gd name="connsiteY2" fmla="*/ 3476469 h 3512755"/>
              <a:gd name="connsiteX3" fmla="*/ 0 w 5286262"/>
              <a:gd name="connsiteY3" fmla="*/ 3512755 h 3512755"/>
              <a:gd name="connsiteX4" fmla="*/ 0 w 5286262"/>
              <a:gd name="connsiteY4" fmla="*/ 0 h 3512755"/>
              <a:gd name="connsiteX0" fmla="*/ 0 w 5286262"/>
              <a:gd name="connsiteY0" fmla="*/ 0 h 3521826"/>
              <a:gd name="connsiteX1" fmla="*/ 5286262 w 5286262"/>
              <a:gd name="connsiteY1" fmla="*/ 0 h 3521826"/>
              <a:gd name="connsiteX2" fmla="*/ 4451690 w 5286262"/>
              <a:gd name="connsiteY2" fmla="*/ 3521826 h 3521826"/>
              <a:gd name="connsiteX3" fmla="*/ 0 w 5286262"/>
              <a:gd name="connsiteY3" fmla="*/ 3512755 h 3521826"/>
              <a:gd name="connsiteX4" fmla="*/ 0 w 5286262"/>
              <a:gd name="connsiteY4" fmla="*/ 0 h 3521826"/>
              <a:gd name="connsiteX0" fmla="*/ 0 w 5197362"/>
              <a:gd name="connsiteY0" fmla="*/ 0 h 3521826"/>
              <a:gd name="connsiteX1" fmla="*/ 5197362 w 5197362"/>
              <a:gd name="connsiteY1" fmla="*/ 0 h 3521826"/>
              <a:gd name="connsiteX2" fmla="*/ 4451690 w 5197362"/>
              <a:gd name="connsiteY2" fmla="*/ 3521826 h 3521826"/>
              <a:gd name="connsiteX3" fmla="*/ 0 w 5197362"/>
              <a:gd name="connsiteY3" fmla="*/ 3512755 h 3521826"/>
              <a:gd name="connsiteX4" fmla="*/ 0 w 5197362"/>
              <a:gd name="connsiteY4" fmla="*/ 0 h 3521826"/>
              <a:gd name="connsiteX0" fmla="*/ 0 w 5197362"/>
              <a:gd name="connsiteY0" fmla="*/ 0 h 3512755"/>
              <a:gd name="connsiteX1" fmla="*/ 5197362 w 5197362"/>
              <a:gd name="connsiteY1" fmla="*/ 0 h 3512755"/>
              <a:gd name="connsiteX2" fmla="*/ 4350090 w 5197362"/>
              <a:gd name="connsiteY2" fmla="*/ 3496426 h 3512755"/>
              <a:gd name="connsiteX3" fmla="*/ 0 w 5197362"/>
              <a:gd name="connsiteY3" fmla="*/ 3512755 h 3512755"/>
              <a:gd name="connsiteX4" fmla="*/ 0 w 5197362"/>
              <a:gd name="connsiteY4" fmla="*/ 0 h 35127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97362" h="3512755">
                <a:moveTo>
                  <a:pt x="0" y="0"/>
                </a:moveTo>
                <a:lnTo>
                  <a:pt x="5197362" y="0"/>
                </a:lnTo>
                <a:lnTo>
                  <a:pt x="4350090" y="3496426"/>
                </a:lnTo>
                <a:lnTo>
                  <a:pt x="0" y="3512755"/>
                </a:lnTo>
                <a:lnTo>
                  <a:pt x="0" y="0"/>
                </a:lnTo>
                <a:close/>
              </a:path>
            </a:pathLst>
          </a:custGeom>
        </p:spPr>
        <p:txBody>
          <a:bodyPr vert="horz">
            <a:normAutofit/>
          </a:bodyPr>
          <a:lstStyle>
            <a:lvl1pPr marL="0" marR="0" indent="0" algn="l" defTabSz="609585" rtl="0" eaLnBrk="1" fontAlgn="auto" latinLnBrk="0" hangingPunct="1">
              <a:lnSpc>
                <a:spcPct val="100000"/>
              </a:lnSpc>
              <a:spcBef>
                <a:spcPts val="533"/>
              </a:spcBef>
              <a:spcAft>
                <a:spcPts val="533"/>
              </a:spcAft>
              <a:buClrTx/>
              <a:buSzTx/>
              <a:buFont typeface="Arial"/>
              <a:buNone/>
              <a:tabLst/>
              <a:defRPr sz="2667" b="0" baseline="0">
                <a:solidFill>
                  <a:schemeClr val="tx1">
                    <a:lumMod val="85000"/>
                    <a:lumOff val="15000"/>
                  </a:schemeClr>
                </a:solidFill>
                <a:latin typeface="+mn-lt"/>
                <a:cs typeface="Helvetica"/>
              </a:defRPr>
            </a:lvl1pPr>
          </a:lstStyle>
          <a:p>
            <a:pPr lvl="0"/>
            <a:r>
              <a:rPr lang="da-DK" dirty="0"/>
              <a:t>Klik for at redigere tekst</a:t>
            </a:r>
          </a:p>
        </p:txBody>
      </p:sp>
      <p:sp>
        <p:nvSpPr>
          <p:cNvPr id="8" name="Picture Placeholder 2"/>
          <p:cNvSpPr>
            <a:spLocks noGrp="1"/>
          </p:cNvSpPr>
          <p:nvPr>
            <p:ph type="pic" sz="quarter" idx="17"/>
          </p:nvPr>
        </p:nvSpPr>
        <p:spPr>
          <a:xfrm>
            <a:off x="6625168" y="461435"/>
            <a:ext cx="5566833" cy="6407149"/>
          </a:xfrm>
          <a:custGeom>
            <a:avLst/>
            <a:gdLst>
              <a:gd name="connsiteX0" fmla="*/ 0 w 3190875"/>
              <a:gd name="connsiteY0" fmla="*/ 0 h 4805362"/>
              <a:gd name="connsiteX1" fmla="*/ 3190875 w 3190875"/>
              <a:gd name="connsiteY1" fmla="*/ 0 h 4805362"/>
              <a:gd name="connsiteX2" fmla="*/ 3190875 w 3190875"/>
              <a:gd name="connsiteY2" fmla="*/ 4805362 h 4805362"/>
              <a:gd name="connsiteX3" fmla="*/ 0 w 3190875"/>
              <a:gd name="connsiteY3" fmla="*/ 4805362 h 4805362"/>
              <a:gd name="connsiteX4" fmla="*/ 0 w 3190875"/>
              <a:gd name="connsiteY4" fmla="*/ 0 h 4805362"/>
              <a:gd name="connsiteX0" fmla="*/ 984250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984250 w 4175125"/>
              <a:gd name="connsiteY4" fmla="*/ 0 h 4805362"/>
              <a:gd name="connsiteX0" fmla="*/ 1135062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1135062 w 4175125"/>
              <a:gd name="connsiteY4" fmla="*/ 0 h 4805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5125" h="4805362">
                <a:moveTo>
                  <a:pt x="1135062" y="0"/>
                </a:moveTo>
                <a:lnTo>
                  <a:pt x="4175125" y="0"/>
                </a:lnTo>
                <a:lnTo>
                  <a:pt x="4175125" y="4805362"/>
                </a:lnTo>
                <a:lnTo>
                  <a:pt x="0" y="4805362"/>
                </a:lnTo>
                <a:lnTo>
                  <a:pt x="1135062" y="0"/>
                </a:lnTo>
                <a:close/>
              </a:path>
            </a:pathLst>
          </a:custGeom>
        </p:spPr>
        <p:txBody>
          <a:bodyPr vert="horz"/>
          <a:lstStyle>
            <a:lvl1pPr marL="0" indent="0" algn="ctr">
              <a:buNone/>
              <a:defRPr sz="1600">
                <a:latin typeface="+mn-lt"/>
              </a:defRPr>
            </a:lvl1pPr>
          </a:lstStyle>
          <a:p>
            <a:endParaRPr lang="da-DK" dirty="0"/>
          </a:p>
        </p:txBody>
      </p:sp>
      <p:sp>
        <p:nvSpPr>
          <p:cNvPr id="6" name="Titel 1">
            <a:extLst>
              <a:ext uri="{FF2B5EF4-FFF2-40B4-BE49-F238E27FC236}">
                <a16:creationId xmlns:a16="http://schemas.microsoft.com/office/drawing/2014/main" id="{1B94E55B-BF5D-4258-BD77-892583196DE4}"/>
              </a:ext>
            </a:extLst>
          </p:cNvPr>
          <p:cNvSpPr>
            <a:spLocks noGrp="1"/>
          </p:cNvSpPr>
          <p:nvPr>
            <p:ph type="title"/>
          </p:nvPr>
        </p:nvSpPr>
        <p:spPr>
          <a:xfrm>
            <a:off x="672000" y="960001"/>
            <a:ext cx="6720000" cy="600000"/>
          </a:xfrm>
        </p:spPr>
        <p:txBody>
          <a:bodyPr/>
          <a:lstStyle>
            <a:lvl1pPr>
              <a:defRPr>
                <a:latin typeface="+mn-lt"/>
              </a:defRPr>
            </a:lvl1pPr>
          </a:lstStyle>
          <a:p>
            <a:r>
              <a:rPr lang="da-DK" dirty="0"/>
              <a:t>Klik for at redigere titeltypografien i masteren</a:t>
            </a:r>
          </a:p>
        </p:txBody>
      </p:sp>
      <p:sp>
        <p:nvSpPr>
          <p:cNvPr id="7" name="Pladsholder til dato 6">
            <a:extLst>
              <a:ext uri="{FF2B5EF4-FFF2-40B4-BE49-F238E27FC236}">
                <a16:creationId xmlns:a16="http://schemas.microsoft.com/office/drawing/2014/main" id="{4CDAA40C-F5A7-462A-A4CA-1053996B99AC}"/>
              </a:ext>
            </a:extLst>
          </p:cNvPr>
          <p:cNvSpPr>
            <a:spLocks noGrp="1"/>
          </p:cNvSpPr>
          <p:nvPr>
            <p:ph type="dt" sz="half" idx="18"/>
          </p:nvPr>
        </p:nvSpPr>
        <p:spPr/>
        <p:txBody>
          <a:bodyPr/>
          <a:lstStyle/>
          <a:p>
            <a:fld id="{E698CA99-8434-4CF5-A0E9-BE76AFDF365A}" type="datetime1">
              <a:rPr lang="da-DK" smtClean="0"/>
              <a:t>01-11-2022</a:t>
            </a:fld>
            <a:endParaRPr lang="da-DK" sz="1200" dirty="0"/>
          </a:p>
        </p:txBody>
      </p:sp>
      <p:sp>
        <p:nvSpPr>
          <p:cNvPr id="9" name="Pladsholder til sidefod 8">
            <a:extLst>
              <a:ext uri="{FF2B5EF4-FFF2-40B4-BE49-F238E27FC236}">
                <a16:creationId xmlns:a16="http://schemas.microsoft.com/office/drawing/2014/main" id="{290DCC94-BE57-4FDB-A50B-9A31DB1548EF}"/>
              </a:ext>
            </a:extLst>
          </p:cNvPr>
          <p:cNvSpPr>
            <a:spLocks noGrp="1"/>
          </p:cNvSpPr>
          <p:nvPr>
            <p:ph type="ftr" sz="quarter" idx="19"/>
          </p:nvPr>
        </p:nvSpPr>
        <p:spPr/>
        <p:txBody>
          <a:bodyPr/>
          <a:lstStyle/>
          <a:p>
            <a:r>
              <a:rPr lang="da-DK" sz="1200"/>
              <a:t>Evt. tekst i sidefod</a:t>
            </a:r>
            <a:endParaRPr lang="da-DK" sz="1200" dirty="0"/>
          </a:p>
        </p:txBody>
      </p:sp>
      <p:sp>
        <p:nvSpPr>
          <p:cNvPr id="11" name="Pladsholder til slidenummer 10">
            <a:extLst>
              <a:ext uri="{FF2B5EF4-FFF2-40B4-BE49-F238E27FC236}">
                <a16:creationId xmlns:a16="http://schemas.microsoft.com/office/drawing/2014/main" id="{AFE452A1-8D97-451B-9C2E-82F3A2B95ED1}"/>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251435628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Grå Indholdsside / Lille billede">
    <p:spTree>
      <p:nvGrpSpPr>
        <p:cNvPr id="1" name=""/>
        <p:cNvGrpSpPr/>
        <p:nvPr/>
      </p:nvGrpSpPr>
      <p:grpSpPr>
        <a:xfrm>
          <a:off x="0" y="0"/>
          <a:ext cx="0" cy="0"/>
          <a:chOff x="0" y="0"/>
          <a:chExt cx="0" cy="0"/>
        </a:xfrm>
      </p:grpSpPr>
      <p:pic>
        <p:nvPicPr>
          <p:cNvPr id="5" name="Picture 4"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8" name="Picture Placeholder 2"/>
          <p:cNvSpPr>
            <a:spLocks noGrp="1"/>
          </p:cNvSpPr>
          <p:nvPr>
            <p:ph type="pic" sz="quarter" idx="17"/>
          </p:nvPr>
        </p:nvSpPr>
        <p:spPr>
          <a:xfrm>
            <a:off x="8487836" y="461435"/>
            <a:ext cx="5566833" cy="6407149"/>
          </a:xfrm>
          <a:custGeom>
            <a:avLst/>
            <a:gdLst>
              <a:gd name="connsiteX0" fmla="*/ 0 w 3190875"/>
              <a:gd name="connsiteY0" fmla="*/ 0 h 4805362"/>
              <a:gd name="connsiteX1" fmla="*/ 3190875 w 3190875"/>
              <a:gd name="connsiteY1" fmla="*/ 0 h 4805362"/>
              <a:gd name="connsiteX2" fmla="*/ 3190875 w 3190875"/>
              <a:gd name="connsiteY2" fmla="*/ 4805362 h 4805362"/>
              <a:gd name="connsiteX3" fmla="*/ 0 w 3190875"/>
              <a:gd name="connsiteY3" fmla="*/ 4805362 h 4805362"/>
              <a:gd name="connsiteX4" fmla="*/ 0 w 3190875"/>
              <a:gd name="connsiteY4" fmla="*/ 0 h 4805362"/>
              <a:gd name="connsiteX0" fmla="*/ 984250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984250 w 4175125"/>
              <a:gd name="connsiteY4" fmla="*/ 0 h 4805362"/>
              <a:gd name="connsiteX0" fmla="*/ 1135062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1135062 w 4175125"/>
              <a:gd name="connsiteY4" fmla="*/ 0 h 4805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5125" h="4805362">
                <a:moveTo>
                  <a:pt x="1135062" y="0"/>
                </a:moveTo>
                <a:lnTo>
                  <a:pt x="4175125" y="0"/>
                </a:lnTo>
                <a:lnTo>
                  <a:pt x="4175125" y="4805362"/>
                </a:lnTo>
                <a:lnTo>
                  <a:pt x="0" y="4805362"/>
                </a:lnTo>
                <a:lnTo>
                  <a:pt x="1135062" y="0"/>
                </a:lnTo>
                <a:close/>
              </a:path>
            </a:pathLst>
          </a:custGeom>
        </p:spPr>
        <p:txBody>
          <a:bodyPr vert="horz"/>
          <a:lstStyle>
            <a:lvl1pPr marL="0" indent="0" algn="ctr">
              <a:buNone/>
              <a:defRPr sz="1600"/>
            </a:lvl1pPr>
          </a:lstStyle>
          <a:p>
            <a:endParaRPr lang="da-DK" dirty="0"/>
          </a:p>
        </p:txBody>
      </p:sp>
      <p:sp>
        <p:nvSpPr>
          <p:cNvPr id="7" name="Text Placeholder 12"/>
          <p:cNvSpPr>
            <a:spLocks noGrp="1"/>
          </p:cNvSpPr>
          <p:nvPr>
            <p:ph type="body" sz="quarter" idx="15" hasCustomPrompt="1"/>
          </p:nvPr>
        </p:nvSpPr>
        <p:spPr>
          <a:xfrm>
            <a:off x="672000" y="1584000"/>
            <a:ext cx="8864971" cy="4560000"/>
          </a:xfrm>
          <a:custGeom>
            <a:avLst/>
            <a:gdLst>
              <a:gd name="connsiteX0" fmla="*/ 0 w 5050405"/>
              <a:gd name="connsiteY0" fmla="*/ 0 h 3512755"/>
              <a:gd name="connsiteX1" fmla="*/ 5050405 w 5050405"/>
              <a:gd name="connsiteY1" fmla="*/ 0 h 3512755"/>
              <a:gd name="connsiteX2" fmla="*/ 5050405 w 5050405"/>
              <a:gd name="connsiteY2" fmla="*/ 3512755 h 3512755"/>
              <a:gd name="connsiteX3" fmla="*/ 0 w 5050405"/>
              <a:gd name="connsiteY3" fmla="*/ 3512755 h 3512755"/>
              <a:gd name="connsiteX4" fmla="*/ 0 w 5050405"/>
              <a:gd name="connsiteY4" fmla="*/ 0 h 3512755"/>
              <a:gd name="connsiteX0" fmla="*/ 0 w 5286262"/>
              <a:gd name="connsiteY0" fmla="*/ 0 h 3512755"/>
              <a:gd name="connsiteX1" fmla="*/ 5286262 w 5286262"/>
              <a:gd name="connsiteY1" fmla="*/ 0 h 3512755"/>
              <a:gd name="connsiteX2" fmla="*/ 5050405 w 5286262"/>
              <a:gd name="connsiteY2" fmla="*/ 3512755 h 3512755"/>
              <a:gd name="connsiteX3" fmla="*/ 0 w 5286262"/>
              <a:gd name="connsiteY3" fmla="*/ 3512755 h 3512755"/>
              <a:gd name="connsiteX4" fmla="*/ 0 w 5286262"/>
              <a:gd name="connsiteY4" fmla="*/ 0 h 3512755"/>
              <a:gd name="connsiteX0" fmla="*/ 0 w 5286262"/>
              <a:gd name="connsiteY0" fmla="*/ 0 h 3512755"/>
              <a:gd name="connsiteX1" fmla="*/ 5286262 w 5286262"/>
              <a:gd name="connsiteY1" fmla="*/ 0 h 3512755"/>
              <a:gd name="connsiteX2" fmla="*/ 4442619 w 5286262"/>
              <a:gd name="connsiteY2" fmla="*/ 3476469 h 3512755"/>
              <a:gd name="connsiteX3" fmla="*/ 0 w 5286262"/>
              <a:gd name="connsiteY3" fmla="*/ 3512755 h 3512755"/>
              <a:gd name="connsiteX4" fmla="*/ 0 w 5286262"/>
              <a:gd name="connsiteY4" fmla="*/ 0 h 3512755"/>
              <a:gd name="connsiteX0" fmla="*/ 0 w 5286262"/>
              <a:gd name="connsiteY0" fmla="*/ 0 h 3521826"/>
              <a:gd name="connsiteX1" fmla="*/ 5286262 w 5286262"/>
              <a:gd name="connsiteY1" fmla="*/ 0 h 3521826"/>
              <a:gd name="connsiteX2" fmla="*/ 4451690 w 5286262"/>
              <a:gd name="connsiteY2" fmla="*/ 3521826 h 3521826"/>
              <a:gd name="connsiteX3" fmla="*/ 0 w 5286262"/>
              <a:gd name="connsiteY3" fmla="*/ 3512755 h 3521826"/>
              <a:gd name="connsiteX4" fmla="*/ 0 w 5286262"/>
              <a:gd name="connsiteY4" fmla="*/ 0 h 3521826"/>
              <a:gd name="connsiteX0" fmla="*/ 0 w 5197362"/>
              <a:gd name="connsiteY0" fmla="*/ 0 h 3521826"/>
              <a:gd name="connsiteX1" fmla="*/ 5197362 w 5197362"/>
              <a:gd name="connsiteY1" fmla="*/ 0 h 3521826"/>
              <a:gd name="connsiteX2" fmla="*/ 4451690 w 5197362"/>
              <a:gd name="connsiteY2" fmla="*/ 3521826 h 3521826"/>
              <a:gd name="connsiteX3" fmla="*/ 0 w 5197362"/>
              <a:gd name="connsiteY3" fmla="*/ 3512755 h 3521826"/>
              <a:gd name="connsiteX4" fmla="*/ 0 w 5197362"/>
              <a:gd name="connsiteY4" fmla="*/ 0 h 3521826"/>
              <a:gd name="connsiteX0" fmla="*/ 0 w 5197362"/>
              <a:gd name="connsiteY0" fmla="*/ 0 h 3512755"/>
              <a:gd name="connsiteX1" fmla="*/ 5197362 w 5197362"/>
              <a:gd name="connsiteY1" fmla="*/ 0 h 3512755"/>
              <a:gd name="connsiteX2" fmla="*/ 4350090 w 5197362"/>
              <a:gd name="connsiteY2" fmla="*/ 3496426 h 3512755"/>
              <a:gd name="connsiteX3" fmla="*/ 0 w 5197362"/>
              <a:gd name="connsiteY3" fmla="*/ 3512755 h 3512755"/>
              <a:gd name="connsiteX4" fmla="*/ 0 w 5197362"/>
              <a:gd name="connsiteY4" fmla="*/ 0 h 3512755"/>
              <a:gd name="connsiteX0" fmla="*/ 0 w 6648728"/>
              <a:gd name="connsiteY0" fmla="*/ 0 h 3512755"/>
              <a:gd name="connsiteX1" fmla="*/ 6648728 w 6648728"/>
              <a:gd name="connsiteY1" fmla="*/ 0 h 3512755"/>
              <a:gd name="connsiteX2" fmla="*/ 4350090 w 6648728"/>
              <a:gd name="connsiteY2" fmla="*/ 3496426 h 3512755"/>
              <a:gd name="connsiteX3" fmla="*/ 0 w 6648728"/>
              <a:gd name="connsiteY3" fmla="*/ 3512755 h 3512755"/>
              <a:gd name="connsiteX4" fmla="*/ 0 w 6648728"/>
              <a:gd name="connsiteY4" fmla="*/ 0 h 3512755"/>
              <a:gd name="connsiteX0" fmla="*/ 0 w 6648728"/>
              <a:gd name="connsiteY0" fmla="*/ 0 h 3527981"/>
              <a:gd name="connsiteX1" fmla="*/ 6648728 w 6648728"/>
              <a:gd name="connsiteY1" fmla="*/ 0 h 3527981"/>
              <a:gd name="connsiteX2" fmla="*/ 5785680 w 6648728"/>
              <a:gd name="connsiteY2" fmla="*/ 3527981 h 3527981"/>
              <a:gd name="connsiteX3" fmla="*/ 0 w 6648728"/>
              <a:gd name="connsiteY3" fmla="*/ 3512755 h 3527981"/>
              <a:gd name="connsiteX4" fmla="*/ 0 w 6648728"/>
              <a:gd name="connsiteY4" fmla="*/ 0 h 3527981"/>
              <a:gd name="connsiteX0" fmla="*/ 0 w 6648728"/>
              <a:gd name="connsiteY0" fmla="*/ 0 h 3512755"/>
              <a:gd name="connsiteX1" fmla="*/ 6648728 w 6648728"/>
              <a:gd name="connsiteY1" fmla="*/ 0 h 3512755"/>
              <a:gd name="connsiteX2" fmla="*/ 5785680 w 6648728"/>
              <a:gd name="connsiteY2" fmla="*/ 3504314 h 3512755"/>
              <a:gd name="connsiteX3" fmla="*/ 0 w 6648728"/>
              <a:gd name="connsiteY3" fmla="*/ 3512755 h 3512755"/>
              <a:gd name="connsiteX4" fmla="*/ 0 w 6648728"/>
              <a:gd name="connsiteY4" fmla="*/ 0 h 3512755"/>
              <a:gd name="connsiteX0" fmla="*/ 0 w 6648728"/>
              <a:gd name="connsiteY0" fmla="*/ 0 h 3527980"/>
              <a:gd name="connsiteX1" fmla="*/ 6648728 w 6648728"/>
              <a:gd name="connsiteY1" fmla="*/ 0 h 3527980"/>
              <a:gd name="connsiteX2" fmla="*/ 5793568 w 6648728"/>
              <a:gd name="connsiteY2" fmla="*/ 3527980 h 3527980"/>
              <a:gd name="connsiteX3" fmla="*/ 0 w 6648728"/>
              <a:gd name="connsiteY3" fmla="*/ 3512755 h 3527980"/>
              <a:gd name="connsiteX4" fmla="*/ 0 w 6648728"/>
              <a:gd name="connsiteY4" fmla="*/ 0 h 3527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48728" h="3527980">
                <a:moveTo>
                  <a:pt x="0" y="0"/>
                </a:moveTo>
                <a:lnTo>
                  <a:pt x="6648728" y="0"/>
                </a:lnTo>
                <a:lnTo>
                  <a:pt x="5793568" y="3527980"/>
                </a:lnTo>
                <a:lnTo>
                  <a:pt x="0" y="3512755"/>
                </a:lnTo>
                <a:lnTo>
                  <a:pt x="0" y="0"/>
                </a:lnTo>
                <a:close/>
              </a:path>
            </a:pathLst>
          </a:custGeom>
        </p:spPr>
        <p:txBody>
          <a:bodyPr vert="horz">
            <a:normAutofit/>
          </a:bodyPr>
          <a:lstStyle>
            <a:lvl1pPr marL="0" marR="0" indent="0" algn="l" defTabSz="609585" rtl="0" eaLnBrk="1" fontAlgn="auto" latinLnBrk="0" hangingPunct="1">
              <a:lnSpc>
                <a:spcPct val="100000"/>
              </a:lnSpc>
              <a:spcBef>
                <a:spcPts val="533"/>
              </a:spcBef>
              <a:spcAft>
                <a:spcPts val="533"/>
              </a:spcAft>
              <a:buClrTx/>
              <a:buSzTx/>
              <a:buFont typeface="Arial"/>
              <a:buNone/>
              <a:tabLst/>
              <a:defRPr sz="2667" b="0" baseline="0">
                <a:solidFill>
                  <a:schemeClr val="tx1">
                    <a:lumMod val="85000"/>
                    <a:lumOff val="15000"/>
                  </a:schemeClr>
                </a:solidFill>
                <a:latin typeface="+mn-lt"/>
                <a:cs typeface="Helvetica"/>
              </a:defRPr>
            </a:lvl1pPr>
          </a:lstStyle>
          <a:p>
            <a:pPr lvl="0"/>
            <a:r>
              <a:rPr lang="da-DK" dirty="0"/>
              <a:t>Klik for at redigere tekst </a:t>
            </a:r>
          </a:p>
        </p:txBody>
      </p:sp>
      <p:sp>
        <p:nvSpPr>
          <p:cNvPr id="9" name="Titel 1">
            <a:extLst>
              <a:ext uri="{FF2B5EF4-FFF2-40B4-BE49-F238E27FC236}">
                <a16:creationId xmlns:a16="http://schemas.microsoft.com/office/drawing/2014/main" id="{3C7C3710-20CA-47D3-B63D-B93D1AFEB686}"/>
              </a:ext>
            </a:extLst>
          </p:cNvPr>
          <p:cNvSpPr>
            <a:spLocks noGrp="1"/>
          </p:cNvSpPr>
          <p:nvPr>
            <p:ph type="title"/>
          </p:nvPr>
        </p:nvSpPr>
        <p:spPr>
          <a:xfrm>
            <a:off x="672000" y="960001"/>
            <a:ext cx="8880000" cy="600000"/>
          </a:xfrm>
        </p:spPr>
        <p:txBody>
          <a:bodyPr/>
          <a:lstStyle>
            <a:lvl1pPr>
              <a:defRPr>
                <a:solidFill>
                  <a:schemeClr val="tx1"/>
                </a:solidFill>
              </a:defRPr>
            </a:lvl1pPr>
          </a:lstStyle>
          <a:p>
            <a:r>
              <a:rPr lang="da-DK" dirty="0"/>
              <a:t>Klik for at redigere titeltypografien i masteren</a:t>
            </a:r>
          </a:p>
        </p:txBody>
      </p:sp>
      <p:sp>
        <p:nvSpPr>
          <p:cNvPr id="6" name="Pladsholder til dato 5">
            <a:extLst>
              <a:ext uri="{FF2B5EF4-FFF2-40B4-BE49-F238E27FC236}">
                <a16:creationId xmlns:a16="http://schemas.microsoft.com/office/drawing/2014/main" id="{96F62031-F169-42A4-9884-826004A8C19B}"/>
              </a:ext>
            </a:extLst>
          </p:cNvPr>
          <p:cNvSpPr>
            <a:spLocks noGrp="1"/>
          </p:cNvSpPr>
          <p:nvPr>
            <p:ph type="dt" sz="half" idx="18"/>
          </p:nvPr>
        </p:nvSpPr>
        <p:spPr/>
        <p:txBody>
          <a:bodyPr/>
          <a:lstStyle/>
          <a:p>
            <a:fld id="{6D1415FB-65CF-4A20-B381-986CA09A0F7B}" type="datetime1">
              <a:rPr lang="da-DK" smtClean="0"/>
              <a:t>01-11-2022</a:t>
            </a:fld>
            <a:endParaRPr lang="da-DK" sz="1200" dirty="0"/>
          </a:p>
        </p:txBody>
      </p:sp>
      <p:sp>
        <p:nvSpPr>
          <p:cNvPr id="10" name="Pladsholder til sidefod 9">
            <a:extLst>
              <a:ext uri="{FF2B5EF4-FFF2-40B4-BE49-F238E27FC236}">
                <a16:creationId xmlns:a16="http://schemas.microsoft.com/office/drawing/2014/main" id="{BC1DFE87-D8A2-4BE3-A383-4BD245C1EDC5}"/>
              </a:ext>
            </a:extLst>
          </p:cNvPr>
          <p:cNvSpPr>
            <a:spLocks noGrp="1"/>
          </p:cNvSpPr>
          <p:nvPr>
            <p:ph type="ftr" sz="quarter" idx="19"/>
          </p:nvPr>
        </p:nvSpPr>
        <p:spPr/>
        <p:txBody>
          <a:bodyPr/>
          <a:lstStyle/>
          <a:p>
            <a:r>
              <a:rPr lang="da-DK" sz="1200"/>
              <a:t>Evt. tekst i sidefod</a:t>
            </a:r>
            <a:endParaRPr lang="da-DK" sz="1200" dirty="0"/>
          </a:p>
        </p:txBody>
      </p:sp>
      <p:sp>
        <p:nvSpPr>
          <p:cNvPr id="11" name="Pladsholder til slidenummer 10">
            <a:extLst>
              <a:ext uri="{FF2B5EF4-FFF2-40B4-BE49-F238E27FC236}">
                <a16:creationId xmlns:a16="http://schemas.microsoft.com/office/drawing/2014/main" id="{93054C07-B511-45C8-8873-F691DB12BA38}"/>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333136165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Grå Indholdsside / 1 spalte">
    <p:spTree>
      <p:nvGrpSpPr>
        <p:cNvPr id="1" name=""/>
        <p:cNvGrpSpPr/>
        <p:nvPr/>
      </p:nvGrpSpPr>
      <p:grpSpPr>
        <a:xfrm>
          <a:off x="0" y="0"/>
          <a:ext cx="0" cy="0"/>
          <a:chOff x="0" y="0"/>
          <a:chExt cx="0" cy="0"/>
        </a:xfrm>
      </p:grpSpPr>
      <p:pic>
        <p:nvPicPr>
          <p:cNvPr id="4" name="Picture 3"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9" name="Content Placeholder 2"/>
          <p:cNvSpPr>
            <a:spLocks noGrp="1"/>
          </p:cNvSpPr>
          <p:nvPr>
            <p:ph idx="1"/>
          </p:nvPr>
        </p:nvSpPr>
        <p:spPr>
          <a:xfrm>
            <a:off x="672000" y="1584000"/>
            <a:ext cx="11040000" cy="4560000"/>
          </a:xfrm>
          <a:prstGeom prst="rect">
            <a:avLst/>
          </a:prstGeom>
        </p:spPr>
        <p:txBody>
          <a:bodyPr>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5" name="Titel 1">
            <a:extLst>
              <a:ext uri="{FF2B5EF4-FFF2-40B4-BE49-F238E27FC236}">
                <a16:creationId xmlns:a16="http://schemas.microsoft.com/office/drawing/2014/main" id="{8E8AD1A9-CADD-429C-BBEE-4C96AB9B5B6A}"/>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7" name="Pladsholder til dato 6">
            <a:extLst>
              <a:ext uri="{FF2B5EF4-FFF2-40B4-BE49-F238E27FC236}">
                <a16:creationId xmlns:a16="http://schemas.microsoft.com/office/drawing/2014/main" id="{37412150-9B22-4D74-8AA5-A8FE5AAE3219}"/>
              </a:ext>
            </a:extLst>
          </p:cNvPr>
          <p:cNvSpPr>
            <a:spLocks noGrp="1"/>
          </p:cNvSpPr>
          <p:nvPr>
            <p:ph type="dt" sz="half" idx="10"/>
          </p:nvPr>
        </p:nvSpPr>
        <p:spPr/>
        <p:txBody>
          <a:bodyPr/>
          <a:lstStyle/>
          <a:p>
            <a:fld id="{0C582123-F99C-4152-AE14-0E72BF8A0193}" type="datetime1">
              <a:rPr lang="da-DK" smtClean="0"/>
              <a:t>01-11-2022</a:t>
            </a:fld>
            <a:endParaRPr lang="da-DK" sz="1200" dirty="0"/>
          </a:p>
        </p:txBody>
      </p:sp>
      <p:sp>
        <p:nvSpPr>
          <p:cNvPr id="8" name="Pladsholder til sidefod 7">
            <a:extLst>
              <a:ext uri="{FF2B5EF4-FFF2-40B4-BE49-F238E27FC236}">
                <a16:creationId xmlns:a16="http://schemas.microsoft.com/office/drawing/2014/main" id="{9C2AA5FB-07EB-4D69-BA5B-2C863CEBD72C}"/>
              </a:ext>
            </a:extLst>
          </p:cNvPr>
          <p:cNvSpPr>
            <a:spLocks noGrp="1"/>
          </p:cNvSpPr>
          <p:nvPr>
            <p:ph type="ftr" sz="quarter" idx="11"/>
          </p:nvPr>
        </p:nvSpPr>
        <p:spPr/>
        <p:txBody>
          <a:bodyPr/>
          <a:lstStyle/>
          <a:p>
            <a:r>
              <a:rPr lang="da-DK" sz="1200"/>
              <a:t>Evt. tekst i sidefod</a:t>
            </a:r>
            <a:endParaRPr lang="da-DK" sz="1200" dirty="0"/>
          </a:p>
        </p:txBody>
      </p:sp>
      <p:sp>
        <p:nvSpPr>
          <p:cNvPr id="10" name="Pladsholder til slidenummer 9">
            <a:extLst>
              <a:ext uri="{FF2B5EF4-FFF2-40B4-BE49-F238E27FC236}">
                <a16:creationId xmlns:a16="http://schemas.microsoft.com/office/drawing/2014/main" id="{DC21B67F-F083-4FC4-A9F4-68C174F1AFE1}"/>
              </a:ext>
            </a:extLst>
          </p:cNvPr>
          <p:cNvSpPr>
            <a:spLocks noGrp="1"/>
          </p:cNvSpPr>
          <p:nvPr>
            <p:ph type="sldNum" sz="quarter" idx="12"/>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195147752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Grå Indholdsside / 2 spalter">
    <p:spTree>
      <p:nvGrpSpPr>
        <p:cNvPr id="1" name=""/>
        <p:cNvGrpSpPr/>
        <p:nvPr/>
      </p:nvGrpSpPr>
      <p:grpSpPr>
        <a:xfrm>
          <a:off x="0" y="0"/>
          <a:ext cx="0" cy="0"/>
          <a:chOff x="0" y="0"/>
          <a:chExt cx="0" cy="0"/>
        </a:xfrm>
      </p:grpSpPr>
      <p:pic>
        <p:nvPicPr>
          <p:cNvPr id="5" name="Picture 4"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8" name="Titel 1">
            <a:extLst>
              <a:ext uri="{FF2B5EF4-FFF2-40B4-BE49-F238E27FC236}">
                <a16:creationId xmlns:a16="http://schemas.microsoft.com/office/drawing/2014/main" id="{4321BF51-C5CA-4D45-B37D-3B45D43ECC28}"/>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6" name="Content Placeholder 2">
            <a:extLst>
              <a:ext uri="{FF2B5EF4-FFF2-40B4-BE49-F238E27FC236}">
                <a16:creationId xmlns:a16="http://schemas.microsoft.com/office/drawing/2014/main" id="{43903559-1AF6-4E62-BA4E-CA1244DCC456}"/>
              </a:ext>
            </a:extLst>
          </p:cNvPr>
          <p:cNvSpPr>
            <a:spLocks noGrp="1"/>
          </p:cNvSpPr>
          <p:nvPr>
            <p:ph idx="1"/>
          </p:nvPr>
        </p:nvSpPr>
        <p:spPr>
          <a:xfrm>
            <a:off x="672000" y="1584000"/>
            <a:ext cx="5424000" cy="4560000"/>
          </a:xfrm>
          <a:prstGeom prst="rect">
            <a:avLst/>
          </a:prstGeom>
        </p:spPr>
        <p:txBody>
          <a:bodyPr>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9" name="Content Placeholder 2">
            <a:extLst>
              <a:ext uri="{FF2B5EF4-FFF2-40B4-BE49-F238E27FC236}">
                <a16:creationId xmlns:a16="http://schemas.microsoft.com/office/drawing/2014/main" id="{6128289D-20B2-4A93-ACB1-2A8FCFEF15B2}"/>
              </a:ext>
            </a:extLst>
          </p:cNvPr>
          <p:cNvSpPr>
            <a:spLocks noGrp="1"/>
          </p:cNvSpPr>
          <p:nvPr>
            <p:ph idx="11"/>
          </p:nvPr>
        </p:nvSpPr>
        <p:spPr>
          <a:xfrm>
            <a:off x="6288000" y="1584000"/>
            <a:ext cx="5424000" cy="4560000"/>
          </a:xfrm>
          <a:prstGeom prst="rect">
            <a:avLst/>
          </a:prstGeom>
        </p:spPr>
        <p:txBody>
          <a:bodyPr>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7" name="Pladsholder til dato 6">
            <a:extLst>
              <a:ext uri="{FF2B5EF4-FFF2-40B4-BE49-F238E27FC236}">
                <a16:creationId xmlns:a16="http://schemas.microsoft.com/office/drawing/2014/main" id="{7673549B-A976-4B37-8B16-5418E5F59E62}"/>
              </a:ext>
            </a:extLst>
          </p:cNvPr>
          <p:cNvSpPr>
            <a:spLocks noGrp="1"/>
          </p:cNvSpPr>
          <p:nvPr>
            <p:ph type="dt" sz="half" idx="12"/>
          </p:nvPr>
        </p:nvSpPr>
        <p:spPr/>
        <p:txBody>
          <a:bodyPr/>
          <a:lstStyle/>
          <a:p>
            <a:fld id="{A2317B02-709C-4105-B3F1-91EE3E7771AA}" type="datetime1">
              <a:rPr lang="da-DK" smtClean="0"/>
              <a:t>01-11-2022</a:t>
            </a:fld>
            <a:endParaRPr lang="da-DK" sz="1200" dirty="0"/>
          </a:p>
        </p:txBody>
      </p:sp>
      <p:sp>
        <p:nvSpPr>
          <p:cNvPr id="10" name="Pladsholder til sidefod 9">
            <a:extLst>
              <a:ext uri="{FF2B5EF4-FFF2-40B4-BE49-F238E27FC236}">
                <a16:creationId xmlns:a16="http://schemas.microsoft.com/office/drawing/2014/main" id="{3A31BF11-CEF1-4829-A2D0-F02D3DFFF3DA}"/>
              </a:ext>
            </a:extLst>
          </p:cNvPr>
          <p:cNvSpPr>
            <a:spLocks noGrp="1"/>
          </p:cNvSpPr>
          <p:nvPr>
            <p:ph type="ftr" sz="quarter" idx="13"/>
          </p:nvPr>
        </p:nvSpPr>
        <p:spPr/>
        <p:txBody>
          <a:bodyPr/>
          <a:lstStyle/>
          <a:p>
            <a:r>
              <a:rPr lang="da-DK" sz="1200"/>
              <a:t>Evt. tekst i sidefod</a:t>
            </a:r>
            <a:endParaRPr lang="da-DK" sz="1200" dirty="0"/>
          </a:p>
        </p:txBody>
      </p:sp>
      <p:sp>
        <p:nvSpPr>
          <p:cNvPr id="11" name="Pladsholder til slidenummer 10">
            <a:extLst>
              <a:ext uri="{FF2B5EF4-FFF2-40B4-BE49-F238E27FC236}">
                <a16:creationId xmlns:a16="http://schemas.microsoft.com/office/drawing/2014/main" id="{DDDB982B-6F78-4C68-83FA-B8ECE1C84260}"/>
              </a:ext>
            </a:extLst>
          </p:cNvPr>
          <p:cNvSpPr>
            <a:spLocks noGrp="1"/>
          </p:cNvSpPr>
          <p:nvPr>
            <p:ph type="sldNum" sz="quarter" idx="14"/>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417073846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Grå Indholdsside / Tekst + billede 1">
    <p:spTree>
      <p:nvGrpSpPr>
        <p:cNvPr id="1" name=""/>
        <p:cNvGrpSpPr/>
        <p:nvPr/>
      </p:nvGrpSpPr>
      <p:grpSpPr>
        <a:xfrm>
          <a:off x="0" y="0"/>
          <a:ext cx="0" cy="0"/>
          <a:chOff x="0" y="0"/>
          <a:chExt cx="0" cy="0"/>
        </a:xfrm>
      </p:grpSpPr>
      <p:pic>
        <p:nvPicPr>
          <p:cNvPr id="5" name="Picture 4"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8" name="Picture Placeholder 2"/>
          <p:cNvSpPr>
            <a:spLocks noGrp="1"/>
          </p:cNvSpPr>
          <p:nvPr>
            <p:ph type="pic" sz="quarter" idx="17"/>
          </p:nvPr>
        </p:nvSpPr>
        <p:spPr>
          <a:xfrm>
            <a:off x="6288000" y="1632000"/>
            <a:ext cx="542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15" name="Content Placeholder 2"/>
          <p:cNvSpPr>
            <a:spLocks noGrp="1"/>
          </p:cNvSpPr>
          <p:nvPr>
            <p:ph idx="1"/>
          </p:nvPr>
        </p:nvSpPr>
        <p:spPr>
          <a:xfrm>
            <a:off x="672000" y="1632000"/>
            <a:ext cx="5424000" cy="4560000"/>
          </a:xfrm>
          <a:prstGeom prst="rect">
            <a:avLst/>
          </a:prstGeom>
        </p:spPr>
        <p:txBody>
          <a:bodyPr numCol="1">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6" name="Titel 1">
            <a:extLst>
              <a:ext uri="{FF2B5EF4-FFF2-40B4-BE49-F238E27FC236}">
                <a16:creationId xmlns:a16="http://schemas.microsoft.com/office/drawing/2014/main" id="{B4B924DB-C780-4875-B311-A433E3B2F94F}"/>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7" name="Pladsholder til dato 6">
            <a:extLst>
              <a:ext uri="{FF2B5EF4-FFF2-40B4-BE49-F238E27FC236}">
                <a16:creationId xmlns:a16="http://schemas.microsoft.com/office/drawing/2014/main" id="{D8ECAFB7-BCD2-4B03-B8B7-2BA405FDE5EB}"/>
              </a:ext>
            </a:extLst>
          </p:cNvPr>
          <p:cNvSpPr>
            <a:spLocks noGrp="1"/>
          </p:cNvSpPr>
          <p:nvPr>
            <p:ph type="dt" sz="half" idx="18"/>
          </p:nvPr>
        </p:nvSpPr>
        <p:spPr/>
        <p:txBody>
          <a:bodyPr/>
          <a:lstStyle/>
          <a:p>
            <a:fld id="{CB0F655E-AB24-4A67-9AEC-7AD667A2602A}" type="datetime1">
              <a:rPr lang="da-DK" smtClean="0"/>
              <a:t>01-11-2022</a:t>
            </a:fld>
            <a:endParaRPr lang="da-DK" sz="1200" dirty="0"/>
          </a:p>
        </p:txBody>
      </p:sp>
      <p:sp>
        <p:nvSpPr>
          <p:cNvPr id="9" name="Pladsholder til sidefod 8">
            <a:extLst>
              <a:ext uri="{FF2B5EF4-FFF2-40B4-BE49-F238E27FC236}">
                <a16:creationId xmlns:a16="http://schemas.microsoft.com/office/drawing/2014/main" id="{FCDABBA4-5D81-4F66-B5ED-46D604E5EAA8}"/>
              </a:ext>
            </a:extLst>
          </p:cNvPr>
          <p:cNvSpPr>
            <a:spLocks noGrp="1"/>
          </p:cNvSpPr>
          <p:nvPr>
            <p:ph type="ftr" sz="quarter" idx="19"/>
          </p:nvPr>
        </p:nvSpPr>
        <p:spPr/>
        <p:txBody>
          <a:bodyPr/>
          <a:lstStyle/>
          <a:p>
            <a:r>
              <a:rPr lang="da-DK" sz="1200"/>
              <a:t>Evt. tekst i sidefod</a:t>
            </a:r>
            <a:endParaRPr lang="da-DK" sz="1200" dirty="0"/>
          </a:p>
        </p:txBody>
      </p:sp>
      <p:sp>
        <p:nvSpPr>
          <p:cNvPr id="10" name="Pladsholder til slidenummer 9">
            <a:extLst>
              <a:ext uri="{FF2B5EF4-FFF2-40B4-BE49-F238E27FC236}">
                <a16:creationId xmlns:a16="http://schemas.microsoft.com/office/drawing/2014/main" id="{D2E0041F-B25F-4598-9203-D096C37F4718}"/>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298148446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Grå Indholdsside / Tekst + billede 2">
    <p:spTree>
      <p:nvGrpSpPr>
        <p:cNvPr id="1" name=""/>
        <p:cNvGrpSpPr/>
        <p:nvPr/>
      </p:nvGrpSpPr>
      <p:grpSpPr>
        <a:xfrm>
          <a:off x="0" y="0"/>
          <a:ext cx="0" cy="0"/>
          <a:chOff x="0" y="0"/>
          <a:chExt cx="0" cy="0"/>
        </a:xfrm>
      </p:grpSpPr>
      <p:pic>
        <p:nvPicPr>
          <p:cNvPr id="7" name="Picture 6"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10" name="Picture Placeholder 2"/>
          <p:cNvSpPr>
            <a:spLocks noGrp="1"/>
          </p:cNvSpPr>
          <p:nvPr>
            <p:ph type="pic" sz="quarter" idx="17"/>
          </p:nvPr>
        </p:nvSpPr>
        <p:spPr>
          <a:xfrm>
            <a:off x="4374919" y="1632000"/>
            <a:ext cx="734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6" name="Content Placeholder 2"/>
          <p:cNvSpPr>
            <a:spLocks noGrp="1"/>
          </p:cNvSpPr>
          <p:nvPr>
            <p:ph idx="1"/>
          </p:nvPr>
        </p:nvSpPr>
        <p:spPr>
          <a:xfrm>
            <a:off x="672000" y="1632000"/>
            <a:ext cx="3600000" cy="4560000"/>
          </a:xfrm>
          <a:prstGeom prst="rect">
            <a:avLst/>
          </a:prstGeom>
        </p:spPr>
        <p:txBody>
          <a:bodyPr numCol="1">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8" name="Titel 1">
            <a:extLst>
              <a:ext uri="{FF2B5EF4-FFF2-40B4-BE49-F238E27FC236}">
                <a16:creationId xmlns:a16="http://schemas.microsoft.com/office/drawing/2014/main" id="{A7403EB0-DBA9-4FE7-9E84-269CFDFD6E47}"/>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5" name="Pladsholder til dato 4">
            <a:extLst>
              <a:ext uri="{FF2B5EF4-FFF2-40B4-BE49-F238E27FC236}">
                <a16:creationId xmlns:a16="http://schemas.microsoft.com/office/drawing/2014/main" id="{4AFD4C78-8899-4EC6-91CE-9B341254F658}"/>
              </a:ext>
            </a:extLst>
          </p:cNvPr>
          <p:cNvSpPr>
            <a:spLocks noGrp="1"/>
          </p:cNvSpPr>
          <p:nvPr>
            <p:ph type="dt" sz="half" idx="18"/>
          </p:nvPr>
        </p:nvSpPr>
        <p:spPr/>
        <p:txBody>
          <a:bodyPr/>
          <a:lstStyle/>
          <a:p>
            <a:fld id="{1CFB5D6E-31DE-4731-86B2-DF2E5F449289}" type="datetime1">
              <a:rPr lang="da-DK" smtClean="0"/>
              <a:t>01-11-2022</a:t>
            </a:fld>
            <a:endParaRPr lang="da-DK" sz="1200" dirty="0"/>
          </a:p>
        </p:txBody>
      </p:sp>
      <p:sp>
        <p:nvSpPr>
          <p:cNvPr id="9" name="Pladsholder til sidefod 8">
            <a:extLst>
              <a:ext uri="{FF2B5EF4-FFF2-40B4-BE49-F238E27FC236}">
                <a16:creationId xmlns:a16="http://schemas.microsoft.com/office/drawing/2014/main" id="{76AAAA17-4CE2-434F-82E5-0DF34EACEBA9}"/>
              </a:ext>
            </a:extLst>
          </p:cNvPr>
          <p:cNvSpPr>
            <a:spLocks noGrp="1"/>
          </p:cNvSpPr>
          <p:nvPr>
            <p:ph type="ftr" sz="quarter" idx="19"/>
          </p:nvPr>
        </p:nvSpPr>
        <p:spPr/>
        <p:txBody>
          <a:bodyPr/>
          <a:lstStyle/>
          <a:p>
            <a:r>
              <a:rPr lang="da-DK" sz="1200"/>
              <a:t>Evt. tekst i sidefod</a:t>
            </a:r>
            <a:endParaRPr lang="da-DK" sz="1200" dirty="0"/>
          </a:p>
        </p:txBody>
      </p:sp>
      <p:sp>
        <p:nvSpPr>
          <p:cNvPr id="11" name="Pladsholder til slidenummer 10">
            <a:extLst>
              <a:ext uri="{FF2B5EF4-FFF2-40B4-BE49-F238E27FC236}">
                <a16:creationId xmlns:a16="http://schemas.microsoft.com/office/drawing/2014/main" id="{F924AE12-CE6A-437D-897C-D804FD540C92}"/>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143066932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Grå Indholdsside / billeder x 2">
    <p:spTree>
      <p:nvGrpSpPr>
        <p:cNvPr id="1" name=""/>
        <p:cNvGrpSpPr/>
        <p:nvPr/>
      </p:nvGrpSpPr>
      <p:grpSpPr>
        <a:xfrm>
          <a:off x="0" y="0"/>
          <a:ext cx="0" cy="0"/>
          <a:chOff x="0" y="0"/>
          <a:chExt cx="0" cy="0"/>
        </a:xfrm>
      </p:grpSpPr>
      <p:pic>
        <p:nvPicPr>
          <p:cNvPr id="6" name="Picture 5"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13" name="Picture Placeholder 2"/>
          <p:cNvSpPr>
            <a:spLocks noGrp="1"/>
          </p:cNvSpPr>
          <p:nvPr>
            <p:ph type="pic" sz="quarter" idx="17"/>
          </p:nvPr>
        </p:nvSpPr>
        <p:spPr>
          <a:xfrm>
            <a:off x="6288000" y="1632000"/>
            <a:ext cx="5424000" cy="4560000"/>
          </a:xfrm>
          <a:prstGeom prst="rect">
            <a:avLst/>
          </a:prstGeom>
        </p:spPr>
        <p:txBody>
          <a:bodyPr vert="horz">
            <a:normAutofit/>
          </a:bodyPr>
          <a:lstStyle>
            <a:lvl1pPr marL="0" indent="0" algn="ctr">
              <a:buNone/>
              <a:defRPr sz="2000">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14" name="Picture Placeholder 2"/>
          <p:cNvSpPr>
            <a:spLocks noGrp="1"/>
          </p:cNvSpPr>
          <p:nvPr>
            <p:ph type="pic" sz="quarter" idx="20"/>
          </p:nvPr>
        </p:nvSpPr>
        <p:spPr>
          <a:xfrm>
            <a:off x="672000" y="1632000"/>
            <a:ext cx="5424000" cy="4560000"/>
          </a:xfrm>
          <a:prstGeom prst="rect">
            <a:avLst/>
          </a:prstGeom>
        </p:spPr>
        <p:txBody>
          <a:bodyPr vert="horz">
            <a:normAutofit/>
          </a:bodyPr>
          <a:lstStyle>
            <a:lvl1pPr marL="0" indent="0" algn="ctr">
              <a:buNone/>
              <a:defRPr sz="2000">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7" name="Titel 1">
            <a:extLst>
              <a:ext uri="{FF2B5EF4-FFF2-40B4-BE49-F238E27FC236}">
                <a16:creationId xmlns:a16="http://schemas.microsoft.com/office/drawing/2014/main" id="{C2ED46CC-6242-47F1-97A1-6AB8283F775C}"/>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5" name="Pladsholder til dato 4">
            <a:extLst>
              <a:ext uri="{FF2B5EF4-FFF2-40B4-BE49-F238E27FC236}">
                <a16:creationId xmlns:a16="http://schemas.microsoft.com/office/drawing/2014/main" id="{FF0A1862-32B4-4179-864E-265E8E7A2A5B}"/>
              </a:ext>
            </a:extLst>
          </p:cNvPr>
          <p:cNvSpPr>
            <a:spLocks noGrp="1"/>
          </p:cNvSpPr>
          <p:nvPr>
            <p:ph type="dt" sz="half" idx="21"/>
          </p:nvPr>
        </p:nvSpPr>
        <p:spPr/>
        <p:txBody>
          <a:bodyPr/>
          <a:lstStyle/>
          <a:p>
            <a:fld id="{6553807E-6CB7-4E89-AFC2-A1A39553BC8D}" type="datetime1">
              <a:rPr lang="da-DK" smtClean="0"/>
              <a:t>01-11-2022</a:t>
            </a:fld>
            <a:endParaRPr lang="da-DK" sz="1200" dirty="0"/>
          </a:p>
        </p:txBody>
      </p:sp>
      <p:sp>
        <p:nvSpPr>
          <p:cNvPr id="8" name="Pladsholder til sidefod 7">
            <a:extLst>
              <a:ext uri="{FF2B5EF4-FFF2-40B4-BE49-F238E27FC236}">
                <a16:creationId xmlns:a16="http://schemas.microsoft.com/office/drawing/2014/main" id="{C88F5E2C-E745-401D-AAC3-F11018C956A0}"/>
              </a:ext>
            </a:extLst>
          </p:cNvPr>
          <p:cNvSpPr>
            <a:spLocks noGrp="1"/>
          </p:cNvSpPr>
          <p:nvPr>
            <p:ph type="ftr" sz="quarter" idx="22"/>
          </p:nvPr>
        </p:nvSpPr>
        <p:spPr/>
        <p:txBody>
          <a:bodyPr/>
          <a:lstStyle/>
          <a:p>
            <a:r>
              <a:rPr lang="da-DK" sz="1200"/>
              <a:t>Evt. tekst i sidefod</a:t>
            </a:r>
            <a:endParaRPr lang="da-DK" sz="1200" dirty="0"/>
          </a:p>
        </p:txBody>
      </p:sp>
      <p:sp>
        <p:nvSpPr>
          <p:cNvPr id="9" name="Pladsholder til slidenummer 8">
            <a:extLst>
              <a:ext uri="{FF2B5EF4-FFF2-40B4-BE49-F238E27FC236}">
                <a16:creationId xmlns:a16="http://schemas.microsoft.com/office/drawing/2014/main" id="{358F6D0E-78C8-41CB-BC49-CE2D421686A7}"/>
              </a:ext>
            </a:extLst>
          </p:cNvPr>
          <p:cNvSpPr>
            <a:spLocks noGrp="1"/>
          </p:cNvSpPr>
          <p:nvPr>
            <p:ph type="sldNum" sz="quarter" idx="23"/>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70855873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Grå Indholdsside / Overskrift + stort billede">
    <p:spTree>
      <p:nvGrpSpPr>
        <p:cNvPr id="1" name=""/>
        <p:cNvGrpSpPr/>
        <p:nvPr/>
      </p:nvGrpSpPr>
      <p:grpSpPr>
        <a:xfrm>
          <a:off x="0" y="0"/>
          <a:ext cx="0" cy="0"/>
          <a:chOff x="0" y="0"/>
          <a:chExt cx="0" cy="0"/>
        </a:xfrm>
      </p:grpSpPr>
      <p:pic>
        <p:nvPicPr>
          <p:cNvPr id="4" name="Picture 3"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6" name="Picture Placeholder 2"/>
          <p:cNvSpPr>
            <a:spLocks noGrp="1"/>
          </p:cNvSpPr>
          <p:nvPr>
            <p:ph type="pic" sz="quarter" idx="20"/>
          </p:nvPr>
        </p:nvSpPr>
        <p:spPr>
          <a:xfrm>
            <a:off x="672000" y="1632000"/>
            <a:ext cx="11040000" cy="4560000"/>
          </a:xfrm>
          <a:prstGeom prst="rect">
            <a:avLst/>
          </a:prstGeom>
        </p:spPr>
        <p:txBody>
          <a:bodyPr vert="horz"/>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5" name="Titel 1">
            <a:extLst>
              <a:ext uri="{FF2B5EF4-FFF2-40B4-BE49-F238E27FC236}">
                <a16:creationId xmlns:a16="http://schemas.microsoft.com/office/drawing/2014/main" id="{74E4B35E-A97B-4A40-BA82-A9B1338AEEEB}"/>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8" name="Pladsholder til dato 7">
            <a:extLst>
              <a:ext uri="{FF2B5EF4-FFF2-40B4-BE49-F238E27FC236}">
                <a16:creationId xmlns:a16="http://schemas.microsoft.com/office/drawing/2014/main" id="{5E568026-6B4F-435F-9D8A-F9CFF65881D2}"/>
              </a:ext>
            </a:extLst>
          </p:cNvPr>
          <p:cNvSpPr>
            <a:spLocks noGrp="1"/>
          </p:cNvSpPr>
          <p:nvPr>
            <p:ph type="dt" sz="half" idx="21"/>
          </p:nvPr>
        </p:nvSpPr>
        <p:spPr/>
        <p:txBody>
          <a:bodyPr/>
          <a:lstStyle/>
          <a:p>
            <a:fld id="{FB33E59F-B02E-4AF3-8A8C-A17FDE8F90BC}" type="datetime1">
              <a:rPr lang="da-DK" smtClean="0"/>
              <a:t>01-11-2022</a:t>
            </a:fld>
            <a:endParaRPr lang="da-DK" sz="1200" dirty="0"/>
          </a:p>
        </p:txBody>
      </p:sp>
      <p:sp>
        <p:nvSpPr>
          <p:cNvPr id="9" name="Pladsholder til sidefod 8">
            <a:extLst>
              <a:ext uri="{FF2B5EF4-FFF2-40B4-BE49-F238E27FC236}">
                <a16:creationId xmlns:a16="http://schemas.microsoft.com/office/drawing/2014/main" id="{FAE32597-1E67-4B1F-AD41-19A1E574225B}"/>
              </a:ext>
            </a:extLst>
          </p:cNvPr>
          <p:cNvSpPr>
            <a:spLocks noGrp="1"/>
          </p:cNvSpPr>
          <p:nvPr>
            <p:ph type="ftr" sz="quarter" idx="22"/>
          </p:nvPr>
        </p:nvSpPr>
        <p:spPr/>
        <p:txBody>
          <a:bodyPr/>
          <a:lstStyle/>
          <a:p>
            <a:r>
              <a:rPr lang="da-DK" sz="1200"/>
              <a:t>Evt. tekst i sidefod</a:t>
            </a:r>
            <a:endParaRPr lang="da-DK" sz="1200" dirty="0"/>
          </a:p>
        </p:txBody>
      </p:sp>
      <p:sp>
        <p:nvSpPr>
          <p:cNvPr id="10" name="Pladsholder til slidenummer 9">
            <a:extLst>
              <a:ext uri="{FF2B5EF4-FFF2-40B4-BE49-F238E27FC236}">
                <a16:creationId xmlns:a16="http://schemas.microsoft.com/office/drawing/2014/main" id="{7DAB316A-3B4E-4083-8E40-848B9DDF3281}"/>
              </a:ext>
            </a:extLst>
          </p:cNvPr>
          <p:cNvSpPr>
            <a:spLocks noGrp="1"/>
          </p:cNvSpPr>
          <p:nvPr>
            <p:ph type="sldNum" sz="quarter" idx="23"/>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76577928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Grå Indholdsside / Bullits">
    <p:spTree>
      <p:nvGrpSpPr>
        <p:cNvPr id="1" name=""/>
        <p:cNvGrpSpPr/>
        <p:nvPr/>
      </p:nvGrpSpPr>
      <p:grpSpPr>
        <a:xfrm>
          <a:off x="0" y="0"/>
          <a:ext cx="0" cy="0"/>
          <a:chOff x="0" y="0"/>
          <a:chExt cx="0" cy="0"/>
        </a:xfrm>
      </p:grpSpPr>
      <p:pic>
        <p:nvPicPr>
          <p:cNvPr id="7" name="Picture 6"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2" name="Rectangle 12">
            <a:extLst>
              <a:ext uri="{FF2B5EF4-FFF2-40B4-BE49-F238E27FC236}">
                <a16:creationId xmlns:a16="http://schemas.microsoft.com/office/drawing/2014/main" id="{E8518895-F195-4AC2-B61E-13DDACADC3C1}"/>
              </a:ext>
            </a:extLst>
          </p:cNvPr>
          <p:cNvSpPr/>
          <p:nvPr userDrawn="1"/>
        </p:nvSpPr>
        <p:spPr>
          <a:xfrm>
            <a:off x="672000" y="1488000"/>
            <a:ext cx="480000" cy="48000"/>
          </a:xfrm>
          <a:prstGeom prst="rect">
            <a:avLst/>
          </a:prstGeom>
          <a:solidFill>
            <a:srgbClr val="0778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0" name="Titel 1">
            <a:extLst>
              <a:ext uri="{FF2B5EF4-FFF2-40B4-BE49-F238E27FC236}">
                <a16:creationId xmlns:a16="http://schemas.microsoft.com/office/drawing/2014/main" id="{51B2DF4E-C8EC-445A-BB1C-DDF26251F1C7}"/>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8" name="Pladsholder til dato 7">
            <a:extLst>
              <a:ext uri="{FF2B5EF4-FFF2-40B4-BE49-F238E27FC236}">
                <a16:creationId xmlns:a16="http://schemas.microsoft.com/office/drawing/2014/main" id="{A6D366AB-66C7-4DF5-8905-1609976221D6}"/>
              </a:ext>
            </a:extLst>
          </p:cNvPr>
          <p:cNvSpPr>
            <a:spLocks noGrp="1"/>
          </p:cNvSpPr>
          <p:nvPr>
            <p:ph type="dt" sz="half" idx="18"/>
          </p:nvPr>
        </p:nvSpPr>
        <p:spPr/>
        <p:txBody>
          <a:bodyPr/>
          <a:lstStyle/>
          <a:p>
            <a:fld id="{AD13D99F-3116-4101-BF62-1D27CFF76A59}" type="datetime1">
              <a:rPr lang="da-DK" smtClean="0"/>
              <a:t>01-11-2022</a:t>
            </a:fld>
            <a:endParaRPr lang="da-DK" sz="1200" dirty="0"/>
          </a:p>
        </p:txBody>
      </p:sp>
      <p:sp>
        <p:nvSpPr>
          <p:cNvPr id="9" name="Pladsholder til sidefod 8">
            <a:extLst>
              <a:ext uri="{FF2B5EF4-FFF2-40B4-BE49-F238E27FC236}">
                <a16:creationId xmlns:a16="http://schemas.microsoft.com/office/drawing/2014/main" id="{C9F2AF64-6D07-4171-9FC4-5FED0087F92D}"/>
              </a:ext>
            </a:extLst>
          </p:cNvPr>
          <p:cNvSpPr>
            <a:spLocks noGrp="1"/>
          </p:cNvSpPr>
          <p:nvPr>
            <p:ph type="ftr" sz="quarter" idx="19"/>
          </p:nvPr>
        </p:nvSpPr>
        <p:spPr/>
        <p:txBody>
          <a:bodyPr/>
          <a:lstStyle/>
          <a:p>
            <a:r>
              <a:rPr lang="da-DK" sz="1200"/>
              <a:t>Evt. tekst i sidefod</a:t>
            </a:r>
            <a:endParaRPr lang="da-DK" sz="1200" dirty="0"/>
          </a:p>
        </p:txBody>
      </p:sp>
      <p:sp>
        <p:nvSpPr>
          <p:cNvPr id="11" name="Pladsholder til slidenummer 10">
            <a:extLst>
              <a:ext uri="{FF2B5EF4-FFF2-40B4-BE49-F238E27FC236}">
                <a16:creationId xmlns:a16="http://schemas.microsoft.com/office/drawing/2014/main" id="{A3B8FA74-A05D-4D4A-ACB3-8B5348A81D58}"/>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
        <p:nvSpPr>
          <p:cNvPr id="13" name="Pladsholder til indhold 12">
            <a:extLst>
              <a:ext uri="{FF2B5EF4-FFF2-40B4-BE49-F238E27FC236}">
                <a16:creationId xmlns:a16="http://schemas.microsoft.com/office/drawing/2014/main" id="{8DD8F9B6-68EE-4D99-B7B8-4AEDA2C99FDD}"/>
              </a:ext>
            </a:extLst>
          </p:cNvPr>
          <p:cNvSpPr>
            <a:spLocks noGrp="1"/>
          </p:cNvSpPr>
          <p:nvPr>
            <p:ph sz="quarter" idx="21"/>
          </p:nvPr>
        </p:nvSpPr>
        <p:spPr>
          <a:xfrm>
            <a:off x="672000" y="1583999"/>
            <a:ext cx="11040000" cy="4560000"/>
          </a:xfrm>
        </p:spPr>
        <p:txBody>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Tree>
    <p:extLst>
      <p:ext uri="{BB962C8B-B14F-4D97-AF65-F5344CB8AC3E}">
        <p14:creationId xmlns:p14="http://schemas.microsoft.com/office/powerpoint/2010/main" val="164203073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Indholdsside / Stort billede">
    <p:spTree>
      <p:nvGrpSpPr>
        <p:cNvPr id="1" name=""/>
        <p:cNvGrpSpPr/>
        <p:nvPr/>
      </p:nvGrpSpPr>
      <p:grpSpPr>
        <a:xfrm>
          <a:off x="0" y="0"/>
          <a:ext cx="0" cy="0"/>
          <a:chOff x="0" y="0"/>
          <a:chExt cx="0" cy="0"/>
        </a:xfrm>
      </p:grpSpPr>
      <p:sp>
        <p:nvSpPr>
          <p:cNvPr id="8" name="Picture Placeholder 2"/>
          <p:cNvSpPr>
            <a:spLocks noGrp="1"/>
          </p:cNvSpPr>
          <p:nvPr>
            <p:ph type="pic" sz="quarter" idx="17"/>
          </p:nvPr>
        </p:nvSpPr>
        <p:spPr>
          <a:xfrm>
            <a:off x="6625168" y="461435"/>
            <a:ext cx="5566833" cy="6407149"/>
          </a:xfrm>
          <a:custGeom>
            <a:avLst/>
            <a:gdLst>
              <a:gd name="connsiteX0" fmla="*/ 0 w 3190875"/>
              <a:gd name="connsiteY0" fmla="*/ 0 h 4805362"/>
              <a:gd name="connsiteX1" fmla="*/ 3190875 w 3190875"/>
              <a:gd name="connsiteY1" fmla="*/ 0 h 4805362"/>
              <a:gd name="connsiteX2" fmla="*/ 3190875 w 3190875"/>
              <a:gd name="connsiteY2" fmla="*/ 4805362 h 4805362"/>
              <a:gd name="connsiteX3" fmla="*/ 0 w 3190875"/>
              <a:gd name="connsiteY3" fmla="*/ 4805362 h 4805362"/>
              <a:gd name="connsiteX4" fmla="*/ 0 w 3190875"/>
              <a:gd name="connsiteY4" fmla="*/ 0 h 4805362"/>
              <a:gd name="connsiteX0" fmla="*/ 984250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984250 w 4175125"/>
              <a:gd name="connsiteY4" fmla="*/ 0 h 4805362"/>
              <a:gd name="connsiteX0" fmla="*/ 1135062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1135062 w 4175125"/>
              <a:gd name="connsiteY4" fmla="*/ 0 h 4805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5125" h="4805362">
                <a:moveTo>
                  <a:pt x="1135062" y="0"/>
                </a:moveTo>
                <a:lnTo>
                  <a:pt x="4175125" y="0"/>
                </a:lnTo>
                <a:lnTo>
                  <a:pt x="4175125" y="4805362"/>
                </a:lnTo>
                <a:lnTo>
                  <a:pt x="0" y="4805362"/>
                </a:lnTo>
                <a:lnTo>
                  <a:pt x="1135062" y="0"/>
                </a:lnTo>
                <a:close/>
              </a:path>
            </a:pathLst>
          </a:custGeom>
        </p:spPr>
        <p:txBody>
          <a:bodyPr vert="horz"/>
          <a:lstStyle>
            <a:lvl1pPr marL="0" indent="0" algn="ctr">
              <a:buNone/>
              <a:defRPr sz="1600"/>
            </a:lvl1pPr>
          </a:lstStyle>
          <a:p>
            <a:endParaRPr lang="da-DK" dirty="0"/>
          </a:p>
        </p:txBody>
      </p:sp>
      <p:sp>
        <p:nvSpPr>
          <p:cNvPr id="10" name="Text Placeholder 12"/>
          <p:cNvSpPr>
            <a:spLocks noGrp="1"/>
          </p:cNvSpPr>
          <p:nvPr>
            <p:ph type="body" sz="quarter" idx="15"/>
          </p:nvPr>
        </p:nvSpPr>
        <p:spPr>
          <a:xfrm>
            <a:off x="672000" y="1584000"/>
            <a:ext cx="6720000" cy="4560000"/>
          </a:xfrm>
          <a:custGeom>
            <a:avLst/>
            <a:gdLst>
              <a:gd name="connsiteX0" fmla="*/ 0 w 5050405"/>
              <a:gd name="connsiteY0" fmla="*/ 0 h 3512755"/>
              <a:gd name="connsiteX1" fmla="*/ 5050405 w 5050405"/>
              <a:gd name="connsiteY1" fmla="*/ 0 h 3512755"/>
              <a:gd name="connsiteX2" fmla="*/ 5050405 w 5050405"/>
              <a:gd name="connsiteY2" fmla="*/ 3512755 h 3512755"/>
              <a:gd name="connsiteX3" fmla="*/ 0 w 5050405"/>
              <a:gd name="connsiteY3" fmla="*/ 3512755 h 3512755"/>
              <a:gd name="connsiteX4" fmla="*/ 0 w 5050405"/>
              <a:gd name="connsiteY4" fmla="*/ 0 h 3512755"/>
              <a:gd name="connsiteX0" fmla="*/ 0 w 5286262"/>
              <a:gd name="connsiteY0" fmla="*/ 0 h 3512755"/>
              <a:gd name="connsiteX1" fmla="*/ 5286262 w 5286262"/>
              <a:gd name="connsiteY1" fmla="*/ 0 h 3512755"/>
              <a:gd name="connsiteX2" fmla="*/ 5050405 w 5286262"/>
              <a:gd name="connsiteY2" fmla="*/ 3512755 h 3512755"/>
              <a:gd name="connsiteX3" fmla="*/ 0 w 5286262"/>
              <a:gd name="connsiteY3" fmla="*/ 3512755 h 3512755"/>
              <a:gd name="connsiteX4" fmla="*/ 0 w 5286262"/>
              <a:gd name="connsiteY4" fmla="*/ 0 h 3512755"/>
              <a:gd name="connsiteX0" fmla="*/ 0 w 5286262"/>
              <a:gd name="connsiteY0" fmla="*/ 0 h 3512755"/>
              <a:gd name="connsiteX1" fmla="*/ 5286262 w 5286262"/>
              <a:gd name="connsiteY1" fmla="*/ 0 h 3512755"/>
              <a:gd name="connsiteX2" fmla="*/ 4442619 w 5286262"/>
              <a:gd name="connsiteY2" fmla="*/ 3476469 h 3512755"/>
              <a:gd name="connsiteX3" fmla="*/ 0 w 5286262"/>
              <a:gd name="connsiteY3" fmla="*/ 3512755 h 3512755"/>
              <a:gd name="connsiteX4" fmla="*/ 0 w 5286262"/>
              <a:gd name="connsiteY4" fmla="*/ 0 h 3512755"/>
              <a:gd name="connsiteX0" fmla="*/ 0 w 5286262"/>
              <a:gd name="connsiteY0" fmla="*/ 0 h 3521826"/>
              <a:gd name="connsiteX1" fmla="*/ 5286262 w 5286262"/>
              <a:gd name="connsiteY1" fmla="*/ 0 h 3521826"/>
              <a:gd name="connsiteX2" fmla="*/ 4451690 w 5286262"/>
              <a:gd name="connsiteY2" fmla="*/ 3521826 h 3521826"/>
              <a:gd name="connsiteX3" fmla="*/ 0 w 5286262"/>
              <a:gd name="connsiteY3" fmla="*/ 3512755 h 3521826"/>
              <a:gd name="connsiteX4" fmla="*/ 0 w 5286262"/>
              <a:gd name="connsiteY4" fmla="*/ 0 h 3521826"/>
              <a:gd name="connsiteX0" fmla="*/ 0 w 5197362"/>
              <a:gd name="connsiteY0" fmla="*/ 0 h 3521826"/>
              <a:gd name="connsiteX1" fmla="*/ 5197362 w 5197362"/>
              <a:gd name="connsiteY1" fmla="*/ 0 h 3521826"/>
              <a:gd name="connsiteX2" fmla="*/ 4451690 w 5197362"/>
              <a:gd name="connsiteY2" fmla="*/ 3521826 h 3521826"/>
              <a:gd name="connsiteX3" fmla="*/ 0 w 5197362"/>
              <a:gd name="connsiteY3" fmla="*/ 3512755 h 3521826"/>
              <a:gd name="connsiteX4" fmla="*/ 0 w 5197362"/>
              <a:gd name="connsiteY4" fmla="*/ 0 h 3521826"/>
              <a:gd name="connsiteX0" fmla="*/ 0 w 5197362"/>
              <a:gd name="connsiteY0" fmla="*/ 0 h 3512755"/>
              <a:gd name="connsiteX1" fmla="*/ 5197362 w 5197362"/>
              <a:gd name="connsiteY1" fmla="*/ 0 h 3512755"/>
              <a:gd name="connsiteX2" fmla="*/ 4350090 w 5197362"/>
              <a:gd name="connsiteY2" fmla="*/ 3496426 h 3512755"/>
              <a:gd name="connsiteX3" fmla="*/ 0 w 5197362"/>
              <a:gd name="connsiteY3" fmla="*/ 3512755 h 3512755"/>
              <a:gd name="connsiteX4" fmla="*/ 0 w 5197362"/>
              <a:gd name="connsiteY4" fmla="*/ 0 h 35127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97362" h="3512755">
                <a:moveTo>
                  <a:pt x="0" y="0"/>
                </a:moveTo>
                <a:lnTo>
                  <a:pt x="5197362" y="0"/>
                </a:lnTo>
                <a:lnTo>
                  <a:pt x="4350090" y="3496426"/>
                </a:lnTo>
                <a:lnTo>
                  <a:pt x="0" y="3512755"/>
                </a:lnTo>
                <a:lnTo>
                  <a:pt x="0" y="0"/>
                </a:lnTo>
                <a:close/>
              </a:path>
            </a:pathLst>
          </a:custGeom>
        </p:spPr>
        <p:txBody>
          <a:bodyPr vert="horz">
            <a:normAutofit/>
          </a:bodyPr>
          <a:lstStyle>
            <a:lvl1pPr marL="0" marR="0" indent="0" algn="l" defTabSz="609585" rtl="0" eaLnBrk="1" fontAlgn="auto" latinLnBrk="0" hangingPunct="1">
              <a:lnSpc>
                <a:spcPct val="100000"/>
              </a:lnSpc>
              <a:spcBef>
                <a:spcPts val="533"/>
              </a:spcBef>
              <a:spcAft>
                <a:spcPts val="533"/>
              </a:spcAft>
              <a:buClrTx/>
              <a:buSzTx/>
              <a:buFont typeface="Arial"/>
              <a:buNone/>
              <a:tabLst/>
              <a:defRPr sz="2667" b="0" baseline="0">
                <a:solidFill>
                  <a:schemeClr val="tx1">
                    <a:lumMod val="85000"/>
                    <a:lumOff val="15000"/>
                  </a:schemeClr>
                </a:solidFill>
                <a:latin typeface="+mn-lt"/>
                <a:cs typeface="Helvetica"/>
              </a:defRPr>
            </a:lvl1pPr>
          </a:lstStyle>
          <a:p>
            <a:pPr lvl="0"/>
            <a:r>
              <a:rPr lang="da-DK" dirty="0"/>
              <a:t>Klik for at redigere tekst</a:t>
            </a:r>
          </a:p>
        </p:txBody>
      </p:sp>
      <p:sp>
        <p:nvSpPr>
          <p:cNvPr id="5" name="Rectangle 4"/>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7" name="Titel 1">
            <a:extLst>
              <a:ext uri="{FF2B5EF4-FFF2-40B4-BE49-F238E27FC236}">
                <a16:creationId xmlns:a16="http://schemas.microsoft.com/office/drawing/2014/main" id="{19C9772E-2068-494E-B749-C166B80CDA1D}"/>
              </a:ext>
            </a:extLst>
          </p:cNvPr>
          <p:cNvSpPr>
            <a:spLocks noGrp="1"/>
          </p:cNvSpPr>
          <p:nvPr>
            <p:ph type="title"/>
          </p:nvPr>
        </p:nvSpPr>
        <p:spPr>
          <a:xfrm>
            <a:off x="672000" y="960000"/>
            <a:ext cx="6720000" cy="600000"/>
          </a:xfrm>
        </p:spPr>
        <p:txBody>
          <a:bodyPr/>
          <a:lstStyle/>
          <a:p>
            <a:r>
              <a:rPr lang="da-DK" dirty="0"/>
              <a:t>Klik for at redigere titeltypografien i masteren</a:t>
            </a:r>
          </a:p>
        </p:txBody>
      </p:sp>
      <p:sp>
        <p:nvSpPr>
          <p:cNvPr id="6" name="Pladsholder til dato 5">
            <a:extLst>
              <a:ext uri="{FF2B5EF4-FFF2-40B4-BE49-F238E27FC236}">
                <a16:creationId xmlns:a16="http://schemas.microsoft.com/office/drawing/2014/main" id="{58B5E095-5CAC-4621-8F3D-B9D2AE290162}"/>
              </a:ext>
            </a:extLst>
          </p:cNvPr>
          <p:cNvSpPr>
            <a:spLocks noGrp="1"/>
          </p:cNvSpPr>
          <p:nvPr>
            <p:ph type="dt" sz="half" idx="18"/>
          </p:nvPr>
        </p:nvSpPr>
        <p:spPr/>
        <p:txBody>
          <a:bodyPr/>
          <a:lstStyle/>
          <a:p>
            <a:fld id="{1F4B2BAB-A086-46BC-A037-EB45A8756B58}" type="datetime1">
              <a:rPr lang="da-DK" smtClean="0"/>
              <a:t>01-11-2022</a:t>
            </a:fld>
            <a:endParaRPr lang="da-DK" sz="1200" dirty="0"/>
          </a:p>
        </p:txBody>
      </p:sp>
      <p:sp>
        <p:nvSpPr>
          <p:cNvPr id="9" name="Pladsholder til sidefod 8">
            <a:extLst>
              <a:ext uri="{FF2B5EF4-FFF2-40B4-BE49-F238E27FC236}">
                <a16:creationId xmlns:a16="http://schemas.microsoft.com/office/drawing/2014/main" id="{C33F034E-C030-48F4-883F-B030638D789D}"/>
              </a:ext>
            </a:extLst>
          </p:cNvPr>
          <p:cNvSpPr>
            <a:spLocks noGrp="1"/>
          </p:cNvSpPr>
          <p:nvPr>
            <p:ph type="ftr" sz="quarter" idx="19"/>
          </p:nvPr>
        </p:nvSpPr>
        <p:spPr>
          <a:xfrm>
            <a:off x="1920000" y="6384000"/>
            <a:ext cx="4608000" cy="288000"/>
          </a:xfrm>
        </p:spPr>
        <p:txBody>
          <a:bodyPr/>
          <a:lstStyle>
            <a:lvl1pPr algn="l">
              <a:defRPr/>
            </a:lvl1pPr>
          </a:lstStyle>
          <a:p>
            <a:pPr algn="l"/>
            <a:r>
              <a:rPr lang="da-DK"/>
              <a:t>Evt. tekst i sidefod</a:t>
            </a:r>
            <a:endParaRPr lang="da-DK" dirty="0"/>
          </a:p>
        </p:txBody>
      </p:sp>
      <p:sp>
        <p:nvSpPr>
          <p:cNvPr id="11" name="Pladsholder til slidenummer 10">
            <a:extLst>
              <a:ext uri="{FF2B5EF4-FFF2-40B4-BE49-F238E27FC236}">
                <a16:creationId xmlns:a16="http://schemas.microsoft.com/office/drawing/2014/main" id="{E97485F3-9C6D-4324-AC2C-F7F9AF873A9E}"/>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344477412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Indholdsside / Lille billede">
    <p:spTree>
      <p:nvGrpSpPr>
        <p:cNvPr id="1" name=""/>
        <p:cNvGrpSpPr/>
        <p:nvPr/>
      </p:nvGrpSpPr>
      <p:grpSpPr>
        <a:xfrm>
          <a:off x="0" y="0"/>
          <a:ext cx="0" cy="0"/>
          <a:chOff x="0" y="0"/>
          <a:chExt cx="0" cy="0"/>
        </a:xfrm>
      </p:grpSpPr>
      <p:sp>
        <p:nvSpPr>
          <p:cNvPr id="8" name="Picture Placeholder 2"/>
          <p:cNvSpPr>
            <a:spLocks noGrp="1"/>
          </p:cNvSpPr>
          <p:nvPr>
            <p:ph type="pic" sz="quarter" idx="17"/>
          </p:nvPr>
        </p:nvSpPr>
        <p:spPr>
          <a:xfrm>
            <a:off x="8487836" y="461435"/>
            <a:ext cx="5566833" cy="6407149"/>
          </a:xfrm>
          <a:custGeom>
            <a:avLst/>
            <a:gdLst>
              <a:gd name="connsiteX0" fmla="*/ 0 w 3190875"/>
              <a:gd name="connsiteY0" fmla="*/ 0 h 4805362"/>
              <a:gd name="connsiteX1" fmla="*/ 3190875 w 3190875"/>
              <a:gd name="connsiteY1" fmla="*/ 0 h 4805362"/>
              <a:gd name="connsiteX2" fmla="*/ 3190875 w 3190875"/>
              <a:gd name="connsiteY2" fmla="*/ 4805362 h 4805362"/>
              <a:gd name="connsiteX3" fmla="*/ 0 w 3190875"/>
              <a:gd name="connsiteY3" fmla="*/ 4805362 h 4805362"/>
              <a:gd name="connsiteX4" fmla="*/ 0 w 3190875"/>
              <a:gd name="connsiteY4" fmla="*/ 0 h 4805362"/>
              <a:gd name="connsiteX0" fmla="*/ 984250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984250 w 4175125"/>
              <a:gd name="connsiteY4" fmla="*/ 0 h 4805362"/>
              <a:gd name="connsiteX0" fmla="*/ 1135062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1135062 w 4175125"/>
              <a:gd name="connsiteY4" fmla="*/ 0 h 4805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5125" h="4805362">
                <a:moveTo>
                  <a:pt x="1135062" y="0"/>
                </a:moveTo>
                <a:lnTo>
                  <a:pt x="4175125" y="0"/>
                </a:lnTo>
                <a:lnTo>
                  <a:pt x="4175125" y="4805362"/>
                </a:lnTo>
                <a:lnTo>
                  <a:pt x="0" y="4805362"/>
                </a:lnTo>
                <a:lnTo>
                  <a:pt x="1135062" y="0"/>
                </a:lnTo>
                <a:close/>
              </a:path>
            </a:pathLst>
          </a:custGeom>
        </p:spPr>
        <p:txBody>
          <a:bodyPr vert="horz"/>
          <a:lstStyle>
            <a:lvl1pPr marL="0" indent="0" algn="ctr">
              <a:buNone/>
              <a:defRPr sz="1600"/>
            </a:lvl1pPr>
          </a:lstStyle>
          <a:p>
            <a:endParaRPr lang="da-DK" dirty="0"/>
          </a:p>
        </p:txBody>
      </p:sp>
      <p:sp>
        <p:nvSpPr>
          <p:cNvPr id="7" name="Text Placeholder 12"/>
          <p:cNvSpPr>
            <a:spLocks noGrp="1"/>
          </p:cNvSpPr>
          <p:nvPr>
            <p:ph type="body" sz="quarter" idx="15" hasCustomPrompt="1"/>
          </p:nvPr>
        </p:nvSpPr>
        <p:spPr>
          <a:xfrm>
            <a:off x="672000" y="1584000"/>
            <a:ext cx="8640000" cy="4560000"/>
          </a:xfrm>
          <a:custGeom>
            <a:avLst/>
            <a:gdLst>
              <a:gd name="connsiteX0" fmla="*/ 0 w 5050405"/>
              <a:gd name="connsiteY0" fmla="*/ 0 h 3512755"/>
              <a:gd name="connsiteX1" fmla="*/ 5050405 w 5050405"/>
              <a:gd name="connsiteY1" fmla="*/ 0 h 3512755"/>
              <a:gd name="connsiteX2" fmla="*/ 5050405 w 5050405"/>
              <a:gd name="connsiteY2" fmla="*/ 3512755 h 3512755"/>
              <a:gd name="connsiteX3" fmla="*/ 0 w 5050405"/>
              <a:gd name="connsiteY3" fmla="*/ 3512755 h 3512755"/>
              <a:gd name="connsiteX4" fmla="*/ 0 w 5050405"/>
              <a:gd name="connsiteY4" fmla="*/ 0 h 3512755"/>
              <a:gd name="connsiteX0" fmla="*/ 0 w 5286262"/>
              <a:gd name="connsiteY0" fmla="*/ 0 h 3512755"/>
              <a:gd name="connsiteX1" fmla="*/ 5286262 w 5286262"/>
              <a:gd name="connsiteY1" fmla="*/ 0 h 3512755"/>
              <a:gd name="connsiteX2" fmla="*/ 5050405 w 5286262"/>
              <a:gd name="connsiteY2" fmla="*/ 3512755 h 3512755"/>
              <a:gd name="connsiteX3" fmla="*/ 0 w 5286262"/>
              <a:gd name="connsiteY3" fmla="*/ 3512755 h 3512755"/>
              <a:gd name="connsiteX4" fmla="*/ 0 w 5286262"/>
              <a:gd name="connsiteY4" fmla="*/ 0 h 3512755"/>
              <a:gd name="connsiteX0" fmla="*/ 0 w 5286262"/>
              <a:gd name="connsiteY0" fmla="*/ 0 h 3512755"/>
              <a:gd name="connsiteX1" fmla="*/ 5286262 w 5286262"/>
              <a:gd name="connsiteY1" fmla="*/ 0 h 3512755"/>
              <a:gd name="connsiteX2" fmla="*/ 4442619 w 5286262"/>
              <a:gd name="connsiteY2" fmla="*/ 3476469 h 3512755"/>
              <a:gd name="connsiteX3" fmla="*/ 0 w 5286262"/>
              <a:gd name="connsiteY3" fmla="*/ 3512755 h 3512755"/>
              <a:gd name="connsiteX4" fmla="*/ 0 w 5286262"/>
              <a:gd name="connsiteY4" fmla="*/ 0 h 3512755"/>
              <a:gd name="connsiteX0" fmla="*/ 0 w 5286262"/>
              <a:gd name="connsiteY0" fmla="*/ 0 h 3521826"/>
              <a:gd name="connsiteX1" fmla="*/ 5286262 w 5286262"/>
              <a:gd name="connsiteY1" fmla="*/ 0 h 3521826"/>
              <a:gd name="connsiteX2" fmla="*/ 4451690 w 5286262"/>
              <a:gd name="connsiteY2" fmla="*/ 3521826 h 3521826"/>
              <a:gd name="connsiteX3" fmla="*/ 0 w 5286262"/>
              <a:gd name="connsiteY3" fmla="*/ 3512755 h 3521826"/>
              <a:gd name="connsiteX4" fmla="*/ 0 w 5286262"/>
              <a:gd name="connsiteY4" fmla="*/ 0 h 3521826"/>
              <a:gd name="connsiteX0" fmla="*/ 0 w 5197362"/>
              <a:gd name="connsiteY0" fmla="*/ 0 h 3521826"/>
              <a:gd name="connsiteX1" fmla="*/ 5197362 w 5197362"/>
              <a:gd name="connsiteY1" fmla="*/ 0 h 3521826"/>
              <a:gd name="connsiteX2" fmla="*/ 4451690 w 5197362"/>
              <a:gd name="connsiteY2" fmla="*/ 3521826 h 3521826"/>
              <a:gd name="connsiteX3" fmla="*/ 0 w 5197362"/>
              <a:gd name="connsiteY3" fmla="*/ 3512755 h 3521826"/>
              <a:gd name="connsiteX4" fmla="*/ 0 w 5197362"/>
              <a:gd name="connsiteY4" fmla="*/ 0 h 3521826"/>
              <a:gd name="connsiteX0" fmla="*/ 0 w 5197362"/>
              <a:gd name="connsiteY0" fmla="*/ 0 h 3512755"/>
              <a:gd name="connsiteX1" fmla="*/ 5197362 w 5197362"/>
              <a:gd name="connsiteY1" fmla="*/ 0 h 3512755"/>
              <a:gd name="connsiteX2" fmla="*/ 4350090 w 5197362"/>
              <a:gd name="connsiteY2" fmla="*/ 3496426 h 3512755"/>
              <a:gd name="connsiteX3" fmla="*/ 0 w 5197362"/>
              <a:gd name="connsiteY3" fmla="*/ 3512755 h 3512755"/>
              <a:gd name="connsiteX4" fmla="*/ 0 w 5197362"/>
              <a:gd name="connsiteY4" fmla="*/ 0 h 3512755"/>
              <a:gd name="connsiteX0" fmla="*/ 0 w 6648728"/>
              <a:gd name="connsiteY0" fmla="*/ 0 h 3512755"/>
              <a:gd name="connsiteX1" fmla="*/ 6648728 w 6648728"/>
              <a:gd name="connsiteY1" fmla="*/ 0 h 3512755"/>
              <a:gd name="connsiteX2" fmla="*/ 4350090 w 6648728"/>
              <a:gd name="connsiteY2" fmla="*/ 3496426 h 3512755"/>
              <a:gd name="connsiteX3" fmla="*/ 0 w 6648728"/>
              <a:gd name="connsiteY3" fmla="*/ 3512755 h 3512755"/>
              <a:gd name="connsiteX4" fmla="*/ 0 w 6648728"/>
              <a:gd name="connsiteY4" fmla="*/ 0 h 3512755"/>
              <a:gd name="connsiteX0" fmla="*/ 0 w 6648728"/>
              <a:gd name="connsiteY0" fmla="*/ 0 h 3527981"/>
              <a:gd name="connsiteX1" fmla="*/ 6648728 w 6648728"/>
              <a:gd name="connsiteY1" fmla="*/ 0 h 3527981"/>
              <a:gd name="connsiteX2" fmla="*/ 5785680 w 6648728"/>
              <a:gd name="connsiteY2" fmla="*/ 3527981 h 3527981"/>
              <a:gd name="connsiteX3" fmla="*/ 0 w 6648728"/>
              <a:gd name="connsiteY3" fmla="*/ 3512755 h 3527981"/>
              <a:gd name="connsiteX4" fmla="*/ 0 w 6648728"/>
              <a:gd name="connsiteY4" fmla="*/ 0 h 3527981"/>
              <a:gd name="connsiteX0" fmla="*/ 0 w 6648728"/>
              <a:gd name="connsiteY0" fmla="*/ 0 h 3512755"/>
              <a:gd name="connsiteX1" fmla="*/ 6648728 w 6648728"/>
              <a:gd name="connsiteY1" fmla="*/ 0 h 3512755"/>
              <a:gd name="connsiteX2" fmla="*/ 5785680 w 6648728"/>
              <a:gd name="connsiteY2" fmla="*/ 3504314 h 3512755"/>
              <a:gd name="connsiteX3" fmla="*/ 0 w 6648728"/>
              <a:gd name="connsiteY3" fmla="*/ 3512755 h 3512755"/>
              <a:gd name="connsiteX4" fmla="*/ 0 w 6648728"/>
              <a:gd name="connsiteY4" fmla="*/ 0 h 3512755"/>
              <a:gd name="connsiteX0" fmla="*/ 0 w 6648728"/>
              <a:gd name="connsiteY0" fmla="*/ 0 h 3527980"/>
              <a:gd name="connsiteX1" fmla="*/ 6648728 w 6648728"/>
              <a:gd name="connsiteY1" fmla="*/ 0 h 3527980"/>
              <a:gd name="connsiteX2" fmla="*/ 5793568 w 6648728"/>
              <a:gd name="connsiteY2" fmla="*/ 3527980 h 3527980"/>
              <a:gd name="connsiteX3" fmla="*/ 0 w 6648728"/>
              <a:gd name="connsiteY3" fmla="*/ 3512755 h 3527980"/>
              <a:gd name="connsiteX4" fmla="*/ 0 w 6648728"/>
              <a:gd name="connsiteY4" fmla="*/ 0 h 3527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48728" h="3527980">
                <a:moveTo>
                  <a:pt x="0" y="0"/>
                </a:moveTo>
                <a:lnTo>
                  <a:pt x="6648728" y="0"/>
                </a:lnTo>
                <a:lnTo>
                  <a:pt x="5793568" y="3527980"/>
                </a:lnTo>
                <a:lnTo>
                  <a:pt x="0" y="3512755"/>
                </a:lnTo>
                <a:lnTo>
                  <a:pt x="0" y="0"/>
                </a:lnTo>
                <a:close/>
              </a:path>
            </a:pathLst>
          </a:custGeom>
        </p:spPr>
        <p:txBody>
          <a:bodyPr vert="horz">
            <a:normAutofit/>
          </a:bodyPr>
          <a:lstStyle>
            <a:lvl1pPr marL="0" marR="0" indent="0" algn="l" defTabSz="609585" rtl="0" eaLnBrk="1" fontAlgn="auto" latinLnBrk="0" hangingPunct="1">
              <a:lnSpc>
                <a:spcPct val="100000"/>
              </a:lnSpc>
              <a:spcBef>
                <a:spcPts val="533"/>
              </a:spcBef>
              <a:spcAft>
                <a:spcPts val="533"/>
              </a:spcAft>
              <a:buClrTx/>
              <a:buSzTx/>
              <a:buFont typeface="Arial"/>
              <a:buNone/>
              <a:tabLst/>
              <a:defRPr sz="2667" b="0" baseline="0">
                <a:solidFill>
                  <a:schemeClr val="tx1">
                    <a:lumMod val="85000"/>
                    <a:lumOff val="15000"/>
                  </a:schemeClr>
                </a:solidFill>
                <a:latin typeface="+mn-lt"/>
                <a:cs typeface="Helvetica"/>
              </a:defRPr>
            </a:lvl1pPr>
          </a:lstStyle>
          <a:p>
            <a:pPr lvl="0"/>
            <a:r>
              <a:rPr lang="da-DK" dirty="0"/>
              <a:t>Klik for at redigere tekst </a:t>
            </a:r>
          </a:p>
        </p:txBody>
      </p:sp>
      <p:sp>
        <p:nvSpPr>
          <p:cNvPr id="9" name="Titel 1">
            <a:extLst>
              <a:ext uri="{FF2B5EF4-FFF2-40B4-BE49-F238E27FC236}">
                <a16:creationId xmlns:a16="http://schemas.microsoft.com/office/drawing/2014/main" id="{5F2B2473-C149-497A-963D-9B210133C4F1}"/>
              </a:ext>
            </a:extLst>
          </p:cNvPr>
          <p:cNvSpPr>
            <a:spLocks noGrp="1"/>
          </p:cNvSpPr>
          <p:nvPr>
            <p:ph type="title"/>
          </p:nvPr>
        </p:nvSpPr>
        <p:spPr>
          <a:xfrm>
            <a:off x="672000" y="960000"/>
            <a:ext cx="8640000" cy="600000"/>
          </a:xfrm>
        </p:spPr>
        <p:txBody>
          <a:bodyPr/>
          <a:lstStyle/>
          <a:p>
            <a:r>
              <a:rPr lang="da-DK" dirty="0"/>
              <a:t>Klik for at redigere titeltypografien i masteren</a:t>
            </a:r>
          </a:p>
        </p:txBody>
      </p:sp>
      <p:sp>
        <p:nvSpPr>
          <p:cNvPr id="2" name="Rectangle 4">
            <a:extLst>
              <a:ext uri="{FF2B5EF4-FFF2-40B4-BE49-F238E27FC236}">
                <a16:creationId xmlns:a16="http://schemas.microsoft.com/office/drawing/2014/main" id="{A5E02674-6D40-4577-9645-8903B762312F}"/>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6" name="Pladsholder til dato 5">
            <a:extLst>
              <a:ext uri="{FF2B5EF4-FFF2-40B4-BE49-F238E27FC236}">
                <a16:creationId xmlns:a16="http://schemas.microsoft.com/office/drawing/2014/main" id="{7E31DCC0-A743-4F17-A541-E5976577A580}"/>
              </a:ext>
            </a:extLst>
          </p:cNvPr>
          <p:cNvSpPr>
            <a:spLocks noGrp="1"/>
          </p:cNvSpPr>
          <p:nvPr>
            <p:ph type="dt" sz="half" idx="18"/>
          </p:nvPr>
        </p:nvSpPr>
        <p:spPr/>
        <p:txBody>
          <a:bodyPr/>
          <a:lstStyle/>
          <a:p>
            <a:fld id="{2C9F0FBB-70D3-4F1E-935E-4D1FEB118E75}" type="datetime1">
              <a:rPr lang="da-DK" smtClean="0"/>
              <a:t>01-11-2022</a:t>
            </a:fld>
            <a:endParaRPr lang="da-DK" sz="1200" dirty="0"/>
          </a:p>
        </p:txBody>
      </p:sp>
      <p:sp>
        <p:nvSpPr>
          <p:cNvPr id="10" name="Pladsholder til sidefod 9">
            <a:extLst>
              <a:ext uri="{FF2B5EF4-FFF2-40B4-BE49-F238E27FC236}">
                <a16:creationId xmlns:a16="http://schemas.microsoft.com/office/drawing/2014/main" id="{B9AE2942-C830-479D-8524-131452E3C2D6}"/>
              </a:ext>
            </a:extLst>
          </p:cNvPr>
          <p:cNvSpPr>
            <a:spLocks noGrp="1"/>
          </p:cNvSpPr>
          <p:nvPr>
            <p:ph type="ftr" sz="quarter" idx="19"/>
          </p:nvPr>
        </p:nvSpPr>
        <p:spPr/>
        <p:txBody>
          <a:bodyPr/>
          <a:lstStyle>
            <a:lvl1pPr algn="l">
              <a:defRPr/>
            </a:lvl1pPr>
          </a:lstStyle>
          <a:p>
            <a:pPr algn="l"/>
            <a:r>
              <a:rPr lang="da-DK"/>
              <a:t>Evt. tekst i sidefod</a:t>
            </a:r>
            <a:endParaRPr lang="da-DK" dirty="0"/>
          </a:p>
        </p:txBody>
      </p:sp>
      <p:sp>
        <p:nvSpPr>
          <p:cNvPr id="11" name="Pladsholder til slidenummer 10">
            <a:extLst>
              <a:ext uri="{FF2B5EF4-FFF2-40B4-BE49-F238E27FC236}">
                <a16:creationId xmlns:a16="http://schemas.microsoft.com/office/drawing/2014/main" id="{CC1EABB3-17B5-4DEE-92E5-9435EB64247E}"/>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220706611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Indholdsside / 1 spalte">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BA620418-ACB6-47D5-AEAC-2BFD930629EA}"/>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Titel 1">
            <a:extLst>
              <a:ext uri="{FF2B5EF4-FFF2-40B4-BE49-F238E27FC236}">
                <a16:creationId xmlns:a16="http://schemas.microsoft.com/office/drawing/2014/main" id="{2E34A431-FE01-40BD-8691-F16C4B665F9E}"/>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7" name="Pladsholder til dato 6">
            <a:extLst>
              <a:ext uri="{FF2B5EF4-FFF2-40B4-BE49-F238E27FC236}">
                <a16:creationId xmlns:a16="http://schemas.microsoft.com/office/drawing/2014/main" id="{DB701981-157D-4904-AD87-4D2430CA9BFE}"/>
              </a:ext>
            </a:extLst>
          </p:cNvPr>
          <p:cNvSpPr>
            <a:spLocks noGrp="1"/>
          </p:cNvSpPr>
          <p:nvPr>
            <p:ph type="dt" sz="half" idx="18"/>
          </p:nvPr>
        </p:nvSpPr>
        <p:spPr/>
        <p:txBody>
          <a:bodyPr/>
          <a:lstStyle/>
          <a:p>
            <a:fld id="{22BD6EA9-0E38-457C-9F54-A8B38EA13AB1}" type="datetime1">
              <a:rPr lang="da-DK" smtClean="0"/>
              <a:t>01-11-2022</a:t>
            </a:fld>
            <a:endParaRPr lang="da-DK" sz="1200" dirty="0"/>
          </a:p>
        </p:txBody>
      </p:sp>
      <p:sp>
        <p:nvSpPr>
          <p:cNvPr id="9" name="Pladsholder til sidefod 8">
            <a:extLst>
              <a:ext uri="{FF2B5EF4-FFF2-40B4-BE49-F238E27FC236}">
                <a16:creationId xmlns:a16="http://schemas.microsoft.com/office/drawing/2014/main" id="{6A55CC62-0E36-4EB9-9A1C-E8B6B01645DB}"/>
              </a:ext>
            </a:extLst>
          </p:cNvPr>
          <p:cNvSpPr>
            <a:spLocks noGrp="1"/>
          </p:cNvSpPr>
          <p:nvPr>
            <p:ph type="ftr" sz="quarter" idx="19"/>
          </p:nvPr>
        </p:nvSpPr>
        <p:spPr/>
        <p:txBody>
          <a:bodyPr/>
          <a:lstStyle/>
          <a:p>
            <a:r>
              <a:rPr lang="da-DK" sz="1200"/>
              <a:t>Evt. tekst i sidefod</a:t>
            </a:r>
            <a:endParaRPr lang="da-DK" sz="1200" dirty="0"/>
          </a:p>
        </p:txBody>
      </p:sp>
      <p:sp>
        <p:nvSpPr>
          <p:cNvPr id="10" name="Pladsholder til slidenummer 9">
            <a:extLst>
              <a:ext uri="{FF2B5EF4-FFF2-40B4-BE49-F238E27FC236}">
                <a16:creationId xmlns:a16="http://schemas.microsoft.com/office/drawing/2014/main" id="{C1415B2E-9FD7-4DE0-9E10-70C12BF15223}"/>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
        <p:nvSpPr>
          <p:cNvPr id="14" name="Pladsholder til indhold 13">
            <a:extLst>
              <a:ext uri="{FF2B5EF4-FFF2-40B4-BE49-F238E27FC236}">
                <a16:creationId xmlns:a16="http://schemas.microsoft.com/office/drawing/2014/main" id="{9588A851-5250-4E37-990C-4826EA6C3024}"/>
              </a:ext>
            </a:extLst>
          </p:cNvPr>
          <p:cNvSpPr>
            <a:spLocks noGrp="1"/>
          </p:cNvSpPr>
          <p:nvPr>
            <p:ph sz="quarter" idx="21"/>
          </p:nvPr>
        </p:nvSpPr>
        <p:spPr>
          <a:xfrm>
            <a:off x="672000" y="1584000"/>
            <a:ext cx="11040000" cy="4560000"/>
          </a:xfrm>
        </p:spPr>
        <p:txBody>
          <a:bodyPr>
            <a:normAutofit/>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Tree>
    <p:extLst>
      <p:ext uri="{BB962C8B-B14F-4D97-AF65-F5344CB8AC3E}">
        <p14:creationId xmlns:p14="http://schemas.microsoft.com/office/powerpoint/2010/main" val="125258963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dddd">
    <p:spTree>
      <p:nvGrpSpPr>
        <p:cNvPr id="1" name=""/>
        <p:cNvGrpSpPr/>
        <p:nvPr/>
      </p:nvGrpSpPr>
      <p:grpSpPr>
        <a:xfrm>
          <a:off x="0" y="0"/>
          <a:ext cx="0" cy="0"/>
          <a:chOff x="0" y="0"/>
          <a:chExt cx="0" cy="0"/>
        </a:xfrm>
      </p:grpSpPr>
      <p:sp>
        <p:nvSpPr>
          <p:cNvPr id="7" name="Content Placeholder 2"/>
          <p:cNvSpPr>
            <a:spLocks noGrp="1"/>
          </p:cNvSpPr>
          <p:nvPr>
            <p:ph idx="1"/>
          </p:nvPr>
        </p:nvSpPr>
        <p:spPr>
          <a:xfrm>
            <a:off x="672000" y="1584000"/>
            <a:ext cx="11040000" cy="4560000"/>
          </a:xfrm>
          <a:prstGeom prst="rect">
            <a:avLst/>
          </a:prstGeom>
        </p:spPr>
        <p:txBody>
          <a:bodyPr numCol="2">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6" name="Titel 1">
            <a:extLst>
              <a:ext uri="{FF2B5EF4-FFF2-40B4-BE49-F238E27FC236}">
                <a16:creationId xmlns:a16="http://schemas.microsoft.com/office/drawing/2014/main" id="{02625233-99E3-43E4-A04E-49C7979C02F2}"/>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2" name="Rectangle 4">
            <a:extLst>
              <a:ext uri="{FF2B5EF4-FFF2-40B4-BE49-F238E27FC236}">
                <a16:creationId xmlns:a16="http://schemas.microsoft.com/office/drawing/2014/main" id="{2B9856D3-E4AE-46AE-8951-38E89BEA6181}"/>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1" name="Pladsholder til dato 10">
            <a:extLst>
              <a:ext uri="{FF2B5EF4-FFF2-40B4-BE49-F238E27FC236}">
                <a16:creationId xmlns:a16="http://schemas.microsoft.com/office/drawing/2014/main" id="{0E1B6B07-2372-47DB-9CA0-40A7B860A864}"/>
              </a:ext>
            </a:extLst>
          </p:cNvPr>
          <p:cNvSpPr>
            <a:spLocks noGrp="1"/>
          </p:cNvSpPr>
          <p:nvPr>
            <p:ph type="dt" sz="half" idx="10"/>
          </p:nvPr>
        </p:nvSpPr>
        <p:spPr/>
        <p:txBody>
          <a:bodyPr/>
          <a:lstStyle/>
          <a:p>
            <a:fld id="{DC0743DA-EAC2-4891-AB2C-D82709B4D8C7}" type="datetime1">
              <a:rPr lang="da-DK" smtClean="0"/>
              <a:t>01-11-2022</a:t>
            </a:fld>
            <a:endParaRPr lang="da-DK" sz="1200" dirty="0"/>
          </a:p>
        </p:txBody>
      </p:sp>
      <p:sp>
        <p:nvSpPr>
          <p:cNvPr id="12" name="Pladsholder til sidefod 11">
            <a:extLst>
              <a:ext uri="{FF2B5EF4-FFF2-40B4-BE49-F238E27FC236}">
                <a16:creationId xmlns:a16="http://schemas.microsoft.com/office/drawing/2014/main" id="{34CAFC7F-11AB-4BE0-BC87-D9450D6F630B}"/>
              </a:ext>
            </a:extLst>
          </p:cNvPr>
          <p:cNvSpPr>
            <a:spLocks noGrp="1"/>
          </p:cNvSpPr>
          <p:nvPr>
            <p:ph type="ftr" sz="quarter" idx="11"/>
          </p:nvPr>
        </p:nvSpPr>
        <p:spPr/>
        <p:txBody>
          <a:bodyPr/>
          <a:lstStyle/>
          <a:p>
            <a:r>
              <a:rPr lang="da-DK" sz="1200"/>
              <a:t>Evt. tekst i sidefod</a:t>
            </a:r>
            <a:endParaRPr lang="da-DK" sz="1200" dirty="0"/>
          </a:p>
        </p:txBody>
      </p:sp>
      <p:sp>
        <p:nvSpPr>
          <p:cNvPr id="13" name="Pladsholder til slidenummer 12">
            <a:extLst>
              <a:ext uri="{FF2B5EF4-FFF2-40B4-BE49-F238E27FC236}">
                <a16:creationId xmlns:a16="http://schemas.microsoft.com/office/drawing/2014/main" id="{FCBFF91D-1CC4-4F66-BD20-880EF3687A7A}"/>
              </a:ext>
            </a:extLst>
          </p:cNvPr>
          <p:cNvSpPr>
            <a:spLocks noGrp="1"/>
          </p:cNvSpPr>
          <p:nvPr>
            <p:ph type="sldNum" sz="quarter" idx="12"/>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185692288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Indholdsside / 2 spalter">
    <p:spTree>
      <p:nvGrpSpPr>
        <p:cNvPr id="1" name=""/>
        <p:cNvGrpSpPr/>
        <p:nvPr/>
      </p:nvGrpSpPr>
      <p:grpSpPr>
        <a:xfrm>
          <a:off x="0" y="0"/>
          <a:ext cx="0" cy="0"/>
          <a:chOff x="0" y="0"/>
          <a:chExt cx="0" cy="0"/>
        </a:xfrm>
      </p:grpSpPr>
      <p:sp>
        <p:nvSpPr>
          <p:cNvPr id="5" name="Titel 1">
            <a:extLst>
              <a:ext uri="{FF2B5EF4-FFF2-40B4-BE49-F238E27FC236}">
                <a16:creationId xmlns:a16="http://schemas.microsoft.com/office/drawing/2014/main" id="{22ABF77E-DC0A-4A4E-B660-14437EEAB14F}"/>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2" name="Rectangle 4">
            <a:extLst>
              <a:ext uri="{FF2B5EF4-FFF2-40B4-BE49-F238E27FC236}">
                <a16:creationId xmlns:a16="http://schemas.microsoft.com/office/drawing/2014/main" id="{C1B1B34C-BC59-4844-A0DA-D4F008D697EE}"/>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5" name="Pladsholder til dato 14">
            <a:extLst>
              <a:ext uri="{FF2B5EF4-FFF2-40B4-BE49-F238E27FC236}">
                <a16:creationId xmlns:a16="http://schemas.microsoft.com/office/drawing/2014/main" id="{362F3620-BE9B-456E-95AA-0822021EC6A2}"/>
              </a:ext>
            </a:extLst>
          </p:cNvPr>
          <p:cNvSpPr>
            <a:spLocks noGrp="1"/>
          </p:cNvSpPr>
          <p:nvPr>
            <p:ph type="dt" sz="half" idx="12"/>
          </p:nvPr>
        </p:nvSpPr>
        <p:spPr/>
        <p:txBody>
          <a:bodyPr/>
          <a:lstStyle/>
          <a:p>
            <a:fld id="{B4F0C077-7D33-4623-B085-0728D8F947C1}" type="datetime1">
              <a:rPr lang="da-DK" smtClean="0"/>
              <a:t>01-11-2022</a:t>
            </a:fld>
            <a:endParaRPr lang="da-DK" sz="1200" dirty="0"/>
          </a:p>
        </p:txBody>
      </p:sp>
      <p:sp>
        <p:nvSpPr>
          <p:cNvPr id="16" name="Pladsholder til sidefod 15">
            <a:extLst>
              <a:ext uri="{FF2B5EF4-FFF2-40B4-BE49-F238E27FC236}">
                <a16:creationId xmlns:a16="http://schemas.microsoft.com/office/drawing/2014/main" id="{FA6FB225-C285-4BCD-817F-91B3A64842B9}"/>
              </a:ext>
            </a:extLst>
          </p:cNvPr>
          <p:cNvSpPr>
            <a:spLocks noGrp="1"/>
          </p:cNvSpPr>
          <p:nvPr>
            <p:ph type="ftr" sz="quarter" idx="13"/>
          </p:nvPr>
        </p:nvSpPr>
        <p:spPr/>
        <p:txBody>
          <a:bodyPr/>
          <a:lstStyle/>
          <a:p>
            <a:r>
              <a:rPr lang="da-DK" sz="1200"/>
              <a:t>Evt. tekst i sidefod</a:t>
            </a:r>
            <a:endParaRPr lang="da-DK" sz="1200" dirty="0"/>
          </a:p>
        </p:txBody>
      </p:sp>
      <p:sp>
        <p:nvSpPr>
          <p:cNvPr id="17" name="Pladsholder til slidenummer 16">
            <a:extLst>
              <a:ext uri="{FF2B5EF4-FFF2-40B4-BE49-F238E27FC236}">
                <a16:creationId xmlns:a16="http://schemas.microsoft.com/office/drawing/2014/main" id="{73C18F37-8FBA-4826-A1A1-795E55862B7B}"/>
              </a:ext>
            </a:extLst>
          </p:cNvPr>
          <p:cNvSpPr>
            <a:spLocks noGrp="1"/>
          </p:cNvSpPr>
          <p:nvPr>
            <p:ph type="sldNum" sz="quarter" idx="14"/>
          </p:nvPr>
        </p:nvSpPr>
        <p:spPr/>
        <p:txBody>
          <a:bodyPr/>
          <a:lstStyle/>
          <a:p>
            <a:pPr algn="r"/>
            <a:fld id="{01739DD0-F806-4874-9AB9-E8A8D4F05468}" type="slidenum">
              <a:rPr lang="da-DK" smtClean="0"/>
              <a:pPr/>
              <a:t>‹nr.›</a:t>
            </a:fld>
            <a:endParaRPr lang="da-DK" dirty="0"/>
          </a:p>
        </p:txBody>
      </p:sp>
      <p:sp>
        <p:nvSpPr>
          <p:cNvPr id="19" name="Pladsholder til indhold 18">
            <a:extLst>
              <a:ext uri="{FF2B5EF4-FFF2-40B4-BE49-F238E27FC236}">
                <a16:creationId xmlns:a16="http://schemas.microsoft.com/office/drawing/2014/main" id="{1C5E0349-16EB-44E8-8AD4-0F169CFBD770}"/>
              </a:ext>
            </a:extLst>
          </p:cNvPr>
          <p:cNvSpPr>
            <a:spLocks noGrp="1"/>
          </p:cNvSpPr>
          <p:nvPr>
            <p:ph sz="quarter" idx="15"/>
          </p:nvPr>
        </p:nvSpPr>
        <p:spPr>
          <a:xfrm>
            <a:off x="672000" y="1584513"/>
            <a:ext cx="5424000" cy="4560000"/>
          </a:xfrm>
        </p:spPr>
        <p:txBody>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20" name="Pladsholder til indhold 18">
            <a:extLst>
              <a:ext uri="{FF2B5EF4-FFF2-40B4-BE49-F238E27FC236}">
                <a16:creationId xmlns:a16="http://schemas.microsoft.com/office/drawing/2014/main" id="{B0DADD3A-00E7-4096-AADB-97064BEF643D}"/>
              </a:ext>
            </a:extLst>
          </p:cNvPr>
          <p:cNvSpPr>
            <a:spLocks noGrp="1"/>
          </p:cNvSpPr>
          <p:nvPr>
            <p:ph sz="quarter" idx="16"/>
          </p:nvPr>
        </p:nvSpPr>
        <p:spPr>
          <a:xfrm>
            <a:off x="6288000" y="1584000"/>
            <a:ext cx="5424000" cy="4560000"/>
          </a:xfrm>
        </p:spPr>
        <p:txBody>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Tree>
    <p:extLst>
      <p:ext uri="{BB962C8B-B14F-4D97-AF65-F5344CB8AC3E}">
        <p14:creationId xmlns:p14="http://schemas.microsoft.com/office/powerpoint/2010/main" val="255261518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Indholdsside / Tekst + billede 1">
    <p:spTree>
      <p:nvGrpSpPr>
        <p:cNvPr id="1" name=""/>
        <p:cNvGrpSpPr/>
        <p:nvPr/>
      </p:nvGrpSpPr>
      <p:grpSpPr>
        <a:xfrm>
          <a:off x="0" y="0"/>
          <a:ext cx="0" cy="0"/>
          <a:chOff x="0" y="0"/>
          <a:chExt cx="0" cy="0"/>
        </a:xfrm>
      </p:grpSpPr>
      <p:sp>
        <p:nvSpPr>
          <p:cNvPr id="8" name="Picture Placeholder 2"/>
          <p:cNvSpPr>
            <a:spLocks noGrp="1"/>
          </p:cNvSpPr>
          <p:nvPr>
            <p:ph type="pic" sz="quarter" idx="17"/>
          </p:nvPr>
        </p:nvSpPr>
        <p:spPr>
          <a:xfrm>
            <a:off x="6288000" y="1584000"/>
            <a:ext cx="542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15" name="Content Placeholder 2"/>
          <p:cNvSpPr>
            <a:spLocks noGrp="1"/>
          </p:cNvSpPr>
          <p:nvPr>
            <p:ph idx="1"/>
          </p:nvPr>
        </p:nvSpPr>
        <p:spPr>
          <a:xfrm>
            <a:off x="672000" y="1584000"/>
            <a:ext cx="5424000" cy="4560000"/>
          </a:xfrm>
          <a:prstGeom prst="rect">
            <a:avLst/>
          </a:prstGeom>
        </p:spPr>
        <p:txBody>
          <a:bodyPr numCol="1">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2" name="Rectangle 4">
            <a:extLst>
              <a:ext uri="{FF2B5EF4-FFF2-40B4-BE49-F238E27FC236}">
                <a16:creationId xmlns:a16="http://schemas.microsoft.com/office/drawing/2014/main" id="{CFA10DB2-5664-4D06-B6C1-BD1CD8D1FD97}"/>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9" name="Titel 1">
            <a:extLst>
              <a:ext uri="{FF2B5EF4-FFF2-40B4-BE49-F238E27FC236}">
                <a16:creationId xmlns:a16="http://schemas.microsoft.com/office/drawing/2014/main" id="{FFECCA1A-EF7E-45D5-B02D-43442FF45FA6}"/>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6" name="Pladsholder til dato 5">
            <a:extLst>
              <a:ext uri="{FF2B5EF4-FFF2-40B4-BE49-F238E27FC236}">
                <a16:creationId xmlns:a16="http://schemas.microsoft.com/office/drawing/2014/main" id="{38C2D0EB-314B-40BC-82F4-D67123AEA576}"/>
              </a:ext>
            </a:extLst>
          </p:cNvPr>
          <p:cNvSpPr>
            <a:spLocks noGrp="1"/>
          </p:cNvSpPr>
          <p:nvPr>
            <p:ph type="dt" sz="half" idx="18"/>
          </p:nvPr>
        </p:nvSpPr>
        <p:spPr/>
        <p:txBody>
          <a:bodyPr/>
          <a:lstStyle/>
          <a:p>
            <a:fld id="{3DCABA5E-3629-45D4-9CAA-2E32EDFCC403}" type="datetime1">
              <a:rPr lang="da-DK" smtClean="0"/>
              <a:t>01-11-2022</a:t>
            </a:fld>
            <a:endParaRPr lang="da-DK" sz="1200" dirty="0"/>
          </a:p>
        </p:txBody>
      </p:sp>
      <p:sp>
        <p:nvSpPr>
          <p:cNvPr id="7" name="Pladsholder til sidefod 6">
            <a:extLst>
              <a:ext uri="{FF2B5EF4-FFF2-40B4-BE49-F238E27FC236}">
                <a16:creationId xmlns:a16="http://schemas.microsoft.com/office/drawing/2014/main" id="{ACB6A486-F33E-4908-B4DB-1026296D6374}"/>
              </a:ext>
            </a:extLst>
          </p:cNvPr>
          <p:cNvSpPr>
            <a:spLocks noGrp="1"/>
          </p:cNvSpPr>
          <p:nvPr>
            <p:ph type="ftr" sz="quarter" idx="19"/>
          </p:nvPr>
        </p:nvSpPr>
        <p:spPr/>
        <p:txBody>
          <a:bodyPr/>
          <a:lstStyle/>
          <a:p>
            <a:r>
              <a:rPr lang="da-DK" sz="1200"/>
              <a:t>Evt. tekst i sidefod</a:t>
            </a:r>
            <a:endParaRPr lang="da-DK" sz="1200" dirty="0"/>
          </a:p>
        </p:txBody>
      </p:sp>
      <p:sp>
        <p:nvSpPr>
          <p:cNvPr id="10" name="Pladsholder til slidenummer 9">
            <a:extLst>
              <a:ext uri="{FF2B5EF4-FFF2-40B4-BE49-F238E27FC236}">
                <a16:creationId xmlns:a16="http://schemas.microsoft.com/office/drawing/2014/main" id="{808D3C0C-D78F-4405-9276-AF61BA64699E}"/>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118960695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Indholdsside / Tekst + billede 2">
    <p:spTree>
      <p:nvGrpSpPr>
        <p:cNvPr id="1" name=""/>
        <p:cNvGrpSpPr/>
        <p:nvPr/>
      </p:nvGrpSpPr>
      <p:grpSpPr>
        <a:xfrm>
          <a:off x="0" y="0"/>
          <a:ext cx="0" cy="0"/>
          <a:chOff x="0" y="0"/>
          <a:chExt cx="0" cy="0"/>
        </a:xfrm>
      </p:grpSpPr>
      <p:sp>
        <p:nvSpPr>
          <p:cNvPr id="10" name="Picture Placeholder 2"/>
          <p:cNvSpPr>
            <a:spLocks noGrp="1"/>
          </p:cNvSpPr>
          <p:nvPr>
            <p:ph type="pic" sz="quarter" idx="17"/>
          </p:nvPr>
        </p:nvSpPr>
        <p:spPr>
          <a:xfrm>
            <a:off x="4374921" y="1584000"/>
            <a:ext cx="7336700" cy="4560000"/>
          </a:xfrm>
          <a:prstGeom prst="rect">
            <a:avLst/>
          </a:prstGeom>
        </p:spPr>
        <p:txBody>
          <a:bodyPr vert="horz">
            <a:normAutofit/>
          </a:bodyPr>
          <a:lstStyle>
            <a:lvl1pPr marL="0" indent="0" algn="ctr">
              <a:buNone/>
              <a:defRPr sz="2667">
                <a:latin typeface="+mn-lt"/>
                <a:cs typeface="Helvetica" panose="020B0604020202020204" pitchFamily="34" charset="0"/>
              </a:defRPr>
            </a:lvl1pPr>
          </a:lstStyle>
          <a:p>
            <a:endParaRPr lang="da-DK" dirty="0"/>
          </a:p>
          <a:p>
            <a:endParaRPr lang="da-DK" dirty="0"/>
          </a:p>
          <a:p>
            <a:endParaRPr lang="da-DK" dirty="0"/>
          </a:p>
          <a:p>
            <a:endParaRPr lang="da-DK" dirty="0"/>
          </a:p>
          <a:p>
            <a:r>
              <a:rPr lang="da-DK" dirty="0"/>
              <a:t>Indsæt billede</a:t>
            </a:r>
          </a:p>
        </p:txBody>
      </p:sp>
      <p:sp>
        <p:nvSpPr>
          <p:cNvPr id="6" name="Content Placeholder 2"/>
          <p:cNvSpPr>
            <a:spLocks noGrp="1"/>
          </p:cNvSpPr>
          <p:nvPr>
            <p:ph idx="1"/>
          </p:nvPr>
        </p:nvSpPr>
        <p:spPr>
          <a:xfrm>
            <a:off x="672000" y="1584000"/>
            <a:ext cx="3600000" cy="4560000"/>
          </a:xfrm>
          <a:prstGeom prst="rect">
            <a:avLst/>
          </a:prstGeom>
        </p:spPr>
        <p:txBody>
          <a:bodyPr numCol="1">
            <a:normAutofit/>
          </a:bodyPr>
          <a:lstStyle>
            <a:lvl1pPr marL="0" indent="0">
              <a:buFont typeface="Arial"/>
              <a:buNone/>
              <a:defRPr sz="2667">
                <a:latin typeface="+mn-lt"/>
                <a:cs typeface="Helvetica" panose="020B0604020202020204" pitchFamily="34" charset="0"/>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2" name="Rectangle 4">
            <a:extLst>
              <a:ext uri="{FF2B5EF4-FFF2-40B4-BE49-F238E27FC236}">
                <a16:creationId xmlns:a16="http://schemas.microsoft.com/office/drawing/2014/main" id="{6CD82518-1C9C-4C56-91BF-57E0EFBB64D3}"/>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9" name="Titel 1">
            <a:extLst>
              <a:ext uri="{FF2B5EF4-FFF2-40B4-BE49-F238E27FC236}">
                <a16:creationId xmlns:a16="http://schemas.microsoft.com/office/drawing/2014/main" id="{F9D253DA-BA6F-49C1-B5C3-5F30F9D196A5}"/>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7" name="Pladsholder til dato 6">
            <a:extLst>
              <a:ext uri="{FF2B5EF4-FFF2-40B4-BE49-F238E27FC236}">
                <a16:creationId xmlns:a16="http://schemas.microsoft.com/office/drawing/2014/main" id="{159AF117-C962-42C3-B607-0DA5F68D1A7A}"/>
              </a:ext>
            </a:extLst>
          </p:cNvPr>
          <p:cNvSpPr>
            <a:spLocks noGrp="1"/>
          </p:cNvSpPr>
          <p:nvPr>
            <p:ph type="dt" sz="half" idx="18"/>
          </p:nvPr>
        </p:nvSpPr>
        <p:spPr/>
        <p:txBody>
          <a:bodyPr/>
          <a:lstStyle/>
          <a:p>
            <a:fld id="{33924CCF-6FD7-4CD1-8D2B-A1DF3CD8B2C4}" type="datetime1">
              <a:rPr lang="da-DK" smtClean="0"/>
              <a:t>01-11-2022</a:t>
            </a:fld>
            <a:endParaRPr lang="da-DK" sz="1200" dirty="0"/>
          </a:p>
        </p:txBody>
      </p:sp>
      <p:sp>
        <p:nvSpPr>
          <p:cNvPr id="8" name="Pladsholder til sidefod 7">
            <a:extLst>
              <a:ext uri="{FF2B5EF4-FFF2-40B4-BE49-F238E27FC236}">
                <a16:creationId xmlns:a16="http://schemas.microsoft.com/office/drawing/2014/main" id="{A872E65D-371D-467C-B8A6-176E1F47BCDF}"/>
              </a:ext>
            </a:extLst>
          </p:cNvPr>
          <p:cNvSpPr>
            <a:spLocks noGrp="1"/>
          </p:cNvSpPr>
          <p:nvPr>
            <p:ph type="ftr" sz="quarter" idx="19"/>
          </p:nvPr>
        </p:nvSpPr>
        <p:spPr/>
        <p:txBody>
          <a:bodyPr/>
          <a:lstStyle/>
          <a:p>
            <a:r>
              <a:rPr lang="da-DK" sz="1200"/>
              <a:t>Evt. tekst i sidefod</a:t>
            </a:r>
            <a:endParaRPr lang="da-DK" sz="1200" dirty="0"/>
          </a:p>
        </p:txBody>
      </p:sp>
      <p:sp>
        <p:nvSpPr>
          <p:cNvPr id="11" name="Pladsholder til slidenummer 10">
            <a:extLst>
              <a:ext uri="{FF2B5EF4-FFF2-40B4-BE49-F238E27FC236}">
                <a16:creationId xmlns:a16="http://schemas.microsoft.com/office/drawing/2014/main" id="{23FB95E9-9ADF-4345-A70C-28555B43079B}"/>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99047098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Indholdsside / billeder x 2">
    <p:spTree>
      <p:nvGrpSpPr>
        <p:cNvPr id="1" name=""/>
        <p:cNvGrpSpPr/>
        <p:nvPr/>
      </p:nvGrpSpPr>
      <p:grpSpPr>
        <a:xfrm>
          <a:off x="0" y="0"/>
          <a:ext cx="0" cy="0"/>
          <a:chOff x="0" y="0"/>
          <a:chExt cx="0" cy="0"/>
        </a:xfrm>
      </p:grpSpPr>
      <p:sp>
        <p:nvSpPr>
          <p:cNvPr id="13" name="Picture Placeholder 2"/>
          <p:cNvSpPr>
            <a:spLocks noGrp="1"/>
          </p:cNvSpPr>
          <p:nvPr>
            <p:ph type="pic" sz="quarter" idx="17"/>
          </p:nvPr>
        </p:nvSpPr>
        <p:spPr>
          <a:xfrm>
            <a:off x="6288000" y="1632000"/>
            <a:ext cx="542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14" name="Picture Placeholder 2"/>
          <p:cNvSpPr>
            <a:spLocks noGrp="1"/>
          </p:cNvSpPr>
          <p:nvPr>
            <p:ph type="pic" sz="quarter" idx="20"/>
          </p:nvPr>
        </p:nvSpPr>
        <p:spPr>
          <a:xfrm>
            <a:off x="672000" y="1632000"/>
            <a:ext cx="542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2" name="Rectangle 4">
            <a:extLst>
              <a:ext uri="{FF2B5EF4-FFF2-40B4-BE49-F238E27FC236}">
                <a16:creationId xmlns:a16="http://schemas.microsoft.com/office/drawing/2014/main" id="{99E68EF2-341E-492F-9ED0-1E5D417AEA8F}"/>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Titel 1">
            <a:extLst>
              <a:ext uri="{FF2B5EF4-FFF2-40B4-BE49-F238E27FC236}">
                <a16:creationId xmlns:a16="http://schemas.microsoft.com/office/drawing/2014/main" id="{3AECC0D0-258C-4026-9656-1C028987CEAF}"/>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6" name="Pladsholder til dato 5">
            <a:extLst>
              <a:ext uri="{FF2B5EF4-FFF2-40B4-BE49-F238E27FC236}">
                <a16:creationId xmlns:a16="http://schemas.microsoft.com/office/drawing/2014/main" id="{2B974660-66FF-44A1-B1BA-DE47B1236CD6}"/>
              </a:ext>
            </a:extLst>
          </p:cNvPr>
          <p:cNvSpPr>
            <a:spLocks noGrp="1"/>
          </p:cNvSpPr>
          <p:nvPr>
            <p:ph type="dt" sz="half" idx="21"/>
          </p:nvPr>
        </p:nvSpPr>
        <p:spPr/>
        <p:txBody>
          <a:bodyPr/>
          <a:lstStyle/>
          <a:p>
            <a:fld id="{EA0AE238-C0AE-4F77-9C99-78A98FED9B19}" type="datetime1">
              <a:rPr lang="da-DK" smtClean="0"/>
              <a:t>01-11-2022</a:t>
            </a:fld>
            <a:endParaRPr lang="da-DK" sz="1200" dirty="0"/>
          </a:p>
        </p:txBody>
      </p:sp>
      <p:sp>
        <p:nvSpPr>
          <p:cNvPr id="7" name="Pladsholder til sidefod 6">
            <a:extLst>
              <a:ext uri="{FF2B5EF4-FFF2-40B4-BE49-F238E27FC236}">
                <a16:creationId xmlns:a16="http://schemas.microsoft.com/office/drawing/2014/main" id="{58074D7F-5A30-43AF-9D0F-BE8555EEC30E}"/>
              </a:ext>
            </a:extLst>
          </p:cNvPr>
          <p:cNvSpPr>
            <a:spLocks noGrp="1"/>
          </p:cNvSpPr>
          <p:nvPr>
            <p:ph type="ftr" sz="quarter" idx="22"/>
          </p:nvPr>
        </p:nvSpPr>
        <p:spPr/>
        <p:txBody>
          <a:bodyPr/>
          <a:lstStyle/>
          <a:p>
            <a:r>
              <a:rPr lang="da-DK" sz="1200"/>
              <a:t>Evt. tekst i sidefod</a:t>
            </a:r>
            <a:endParaRPr lang="da-DK" sz="1200" dirty="0"/>
          </a:p>
        </p:txBody>
      </p:sp>
      <p:sp>
        <p:nvSpPr>
          <p:cNvPr id="9" name="Pladsholder til slidenummer 8">
            <a:extLst>
              <a:ext uri="{FF2B5EF4-FFF2-40B4-BE49-F238E27FC236}">
                <a16:creationId xmlns:a16="http://schemas.microsoft.com/office/drawing/2014/main" id="{95E3D91F-4764-4CBC-B34E-E9CBD5EE5D0D}"/>
              </a:ext>
            </a:extLst>
          </p:cNvPr>
          <p:cNvSpPr>
            <a:spLocks noGrp="1"/>
          </p:cNvSpPr>
          <p:nvPr>
            <p:ph type="sldNum" sz="quarter" idx="23"/>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354478716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Indholdsside / Overskrift + stort billede">
    <p:spTree>
      <p:nvGrpSpPr>
        <p:cNvPr id="1" name=""/>
        <p:cNvGrpSpPr/>
        <p:nvPr/>
      </p:nvGrpSpPr>
      <p:grpSpPr>
        <a:xfrm>
          <a:off x="0" y="0"/>
          <a:ext cx="0" cy="0"/>
          <a:chOff x="0" y="0"/>
          <a:chExt cx="0" cy="0"/>
        </a:xfrm>
      </p:grpSpPr>
      <p:sp>
        <p:nvSpPr>
          <p:cNvPr id="6" name="Picture Placeholder 2"/>
          <p:cNvSpPr>
            <a:spLocks noGrp="1"/>
          </p:cNvSpPr>
          <p:nvPr>
            <p:ph type="pic" sz="quarter" idx="20"/>
          </p:nvPr>
        </p:nvSpPr>
        <p:spPr>
          <a:xfrm>
            <a:off x="672000" y="1632000"/>
            <a:ext cx="11040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2" name="Rectangle 4">
            <a:extLst>
              <a:ext uri="{FF2B5EF4-FFF2-40B4-BE49-F238E27FC236}">
                <a16:creationId xmlns:a16="http://schemas.microsoft.com/office/drawing/2014/main" id="{2FDF893E-FC5F-4472-8B05-6D3D6AC613DC}"/>
              </a:ext>
            </a:extLst>
          </p:cNvPr>
          <p:cNvSpPr/>
          <p:nvPr userDrawn="1"/>
        </p:nvSpPr>
        <p:spPr>
          <a:xfrm>
            <a:off x="672000" y="1488000"/>
            <a:ext cx="480000" cy="48000"/>
          </a:xfrm>
          <a:prstGeom prst="rect">
            <a:avLst/>
          </a:prstGeom>
          <a:solidFill>
            <a:srgbClr val="088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Titel 1">
            <a:extLst>
              <a:ext uri="{FF2B5EF4-FFF2-40B4-BE49-F238E27FC236}">
                <a16:creationId xmlns:a16="http://schemas.microsoft.com/office/drawing/2014/main" id="{3607EEE9-189C-402C-8963-218610105F87}"/>
              </a:ext>
            </a:extLst>
          </p:cNvPr>
          <p:cNvSpPr>
            <a:spLocks noGrp="1"/>
          </p:cNvSpPr>
          <p:nvPr>
            <p:ph type="title"/>
          </p:nvPr>
        </p:nvSpPr>
        <p:spPr>
          <a:xfrm>
            <a:off x="672000" y="960001"/>
            <a:ext cx="11040000" cy="600000"/>
          </a:xfrm>
        </p:spPr>
        <p:txBody>
          <a:bodyPr/>
          <a:lstStyle/>
          <a:p>
            <a:r>
              <a:rPr lang="da-DK" dirty="0"/>
              <a:t>Klik for at redigere titeltypografien i masteren</a:t>
            </a:r>
          </a:p>
        </p:txBody>
      </p:sp>
      <p:sp>
        <p:nvSpPr>
          <p:cNvPr id="7" name="Pladsholder til dato 6">
            <a:extLst>
              <a:ext uri="{FF2B5EF4-FFF2-40B4-BE49-F238E27FC236}">
                <a16:creationId xmlns:a16="http://schemas.microsoft.com/office/drawing/2014/main" id="{467FF914-E45E-4123-B808-0075AD758E26}"/>
              </a:ext>
            </a:extLst>
          </p:cNvPr>
          <p:cNvSpPr>
            <a:spLocks noGrp="1"/>
          </p:cNvSpPr>
          <p:nvPr>
            <p:ph type="dt" sz="half" idx="21"/>
          </p:nvPr>
        </p:nvSpPr>
        <p:spPr/>
        <p:txBody>
          <a:bodyPr/>
          <a:lstStyle/>
          <a:p>
            <a:fld id="{8B41BCF3-F6D0-4E2B-AA4D-AB675533A2D2}" type="datetime1">
              <a:rPr lang="da-DK" smtClean="0"/>
              <a:t>01-11-2022</a:t>
            </a:fld>
            <a:endParaRPr lang="da-DK" sz="1200" dirty="0"/>
          </a:p>
        </p:txBody>
      </p:sp>
      <p:sp>
        <p:nvSpPr>
          <p:cNvPr id="9" name="Pladsholder til sidefod 8">
            <a:extLst>
              <a:ext uri="{FF2B5EF4-FFF2-40B4-BE49-F238E27FC236}">
                <a16:creationId xmlns:a16="http://schemas.microsoft.com/office/drawing/2014/main" id="{11588D9B-80EB-43D8-9B59-9B112FB5CF38}"/>
              </a:ext>
            </a:extLst>
          </p:cNvPr>
          <p:cNvSpPr>
            <a:spLocks noGrp="1"/>
          </p:cNvSpPr>
          <p:nvPr>
            <p:ph type="ftr" sz="quarter" idx="22"/>
          </p:nvPr>
        </p:nvSpPr>
        <p:spPr/>
        <p:txBody>
          <a:bodyPr/>
          <a:lstStyle/>
          <a:p>
            <a:r>
              <a:rPr lang="da-DK" sz="1200"/>
              <a:t>Evt. tekst i sidefod</a:t>
            </a:r>
            <a:endParaRPr lang="da-DK" sz="1200" dirty="0"/>
          </a:p>
        </p:txBody>
      </p:sp>
      <p:sp>
        <p:nvSpPr>
          <p:cNvPr id="10" name="Pladsholder til slidenummer 9">
            <a:extLst>
              <a:ext uri="{FF2B5EF4-FFF2-40B4-BE49-F238E27FC236}">
                <a16:creationId xmlns:a16="http://schemas.microsoft.com/office/drawing/2014/main" id="{BEC1D772-6170-4DF4-9A2C-8D6C3DC5DD06}"/>
              </a:ext>
            </a:extLst>
          </p:cNvPr>
          <p:cNvSpPr>
            <a:spLocks noGrp="1"/>
          </p:cNvSpPr>
          <p:nvPr>
            <p:ph type="sldNum" sz="quarter" idx="23"/>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2563847990"/>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Indholdsside / Full screen billede">
    <p:spTree>
      <p:nvGrpSpPr>
        <p:cNvPr id="1" name=""/>
        <p:cNvGrpSpPr/>
        <p:nvPr/>
      </p:nvGrpSpPr>
      <p:grpSpPr>
        <a:xfrm>
          <a:off x="0" y="0"/>
          <a:ext cx="0" cy="0"/>
          <a:chOff x="0" y="0"/>
          <a:chExt cx="0" cy="0"/>
        </a:xfrm>
      </p:grpSpPr>
      <p:sp>
        <p:nvSpPr>
          <p:cNvPr id="10" name="Picture Placeholder 2"/>
          <p:cNvSpPr>
            <a:spLocks noGrp="1"/>
          </p:cNvSpPr>
          <p:nvPr>
            <p:ph type="pic" sz="quarter" idx="17"/>
          </p:nvPr>
        </p:nvSpPr>
        <p:spPr>
          <a:xfrm>
            <a:off x="0" y="457200"/>
            <a:ext cx="12192000" cy="64008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endParaRPr lang="da-DK" dirty="0"/>
          </a:p>
          <a:p>
            <a:endParaRPr lang="da-DK" dirty="0"/>
          </a:p>
          <a:p>
            <a:r>
              <a:rPr lang="da-DK" dirty="0"/>
              <a:t>Indsæt billede</a:t>
            </a:r>
          </a:p>
        </p:txBody>
      </p:sp>
      <p:sp>
        <p:nvSpPr>
          <p:cNvPr id="5" name="Pladsholder til dato 4">
            <a:extLst>
              <a:ext uri="{FF2B5EF4-FFF2-40B4-BE49-F238E27FC236}">
                <a16:creationId xmlns:a16="http://schemas.microsoft.com/office/drawing/2014/main" id="{613CCE29-BF5E-4CB6-A5EA-35D42698CBAD}"/>
              </a:ext>
            </a:extLst>
          </p:cNvPr>
          <p:cNvSpPr>
            <a:spLocks noGrp="1"/>
          </p:cNvSpPr>
          <p:nvPr>
            <p:ph type="dt" sz="half" idx="18"/>
          </p:nvPr>
        </p:nvSpPr>
        <p:spPr/>
        <p:txBody>
          <a:bodyPr/>
          <a:lstStyle>
            <a:lvl1pPr>
              <a:defRPr>
                <a:solidFill>
                  <a:schemeClr val="bg1">
                    <a:lumMod val="75000"/>
                  </a:schemeClr>
                </a:solidFill>
              </a:defRPr>
            </a:lvl1pPr>
          </a:lstStyle>
          <a:p>
            <a:fld id="{47179F06-43B5-4D60-BB51-B01004574DCD}" type="datetime1">
              <a:rPr lang="da-DK" smtClean="0"/>
              <a:t>01-11-2022</a:t>
            </a:fld>
            <a:endParaRPr lang="da-DK" dirty="0"/>
          </a:p>
        </p:txBody>
      </p:sp>
      <p:sp>
        <p:nvSpPr>
          <p:cNvPr id="6" name="Pladsholder til sidefod 5">
            <a:extLst>
              <a:ext uri="{FF2B5EF4-FFF2-40B4-BE49-F238E27FC236}">
                <a16:creationId xmlns:a16="http://schemas.microsoft.com/office/drawing/2014/main" id="{B4E5472A-376B-47F2-9CE6-0A7B0CB94F1A}"/>
              </a:ext>
            </a:extLst>
          </p:cNvPr>
          <p:cNvSpPr>
            <a:spLocks noGrp="1"/>
          </p:cNvSpPr>
          <p:nvPr>
            <p:ph type="ftr" sz="quarter" idx="19"/>
          </p:nvPr>
        </p:nvSpPr>
        <p:spPr/>
        <p:txBody>
          <a:bodyPr/>
          <a:lstStyle>
            <a:lvl1pPr>
              <a:defRPr>
                <a:solidFill>
                  <a:schemeClr val="bg1">
                    <a:lumMod val="75000"/>
                  </a:schemeClr>
                </a:solidFill>
              </a:defRPr>
            </a:lvl1pPr>
          </a:lstStyle>
          <a:p>
            <a:r>
              <a:rPr lang="da-DK">
                <a:solidFill>
                  <a:schemeClr val="bg1">
                    <a:lumMod val="75000"/>
                  </a:schemeClr>
                </a:solidFill>
              </a:rPr>
              <a:t>Evt. tekst i sidefod</a:t>
            </a:r>
            <a:endParaRPr lang="da-DK" dirty="0">
              <a:solidFill>
                <a:schemeClr val="bg1">
                  <a:lumMod val="75000"/>
                </a:schemeClr>
              </a:solidFill>
            </a:endParaRPr>
          </a:p>
        </p:txBody>
      </p:sp>
      <p:sp>
        <p:nvSpPr>
          <p:cNvPr id="7" name="Pladsholder til slidenummer 6">
            <a:extLst>
              <a:ext uri="{FF2B5EF4-FFF2-40B4-BE49-F238E27FC236}">
                <a16:creationId xmlns:a16="http://schemas.microsoft.com/office/drawing/2014/main" id="{94E9D019-DB11-4695-AF70-29B81892D9D7}"/>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17122152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Grå Indholdsside / Stort billede">
    <p:spTree>
      <p:nvGrpSpPr>
        <p:cNvPr id="1" name=""/>
        <p:cNvGrpSpPr/>
        <p:nvPr/>
      </p:nvGrpSpPr>
      <p:grpSpPr>
        <a:xfrm>
          <a:off x="0" y="0"/>
          <a:ext cx="0" cy="0"/>
          <a:chOff x="0" y="0"/>
          <a:chExt cx="0" cy="0"/>
        </a:xfrm>
      </p:grpSpPr>
      <p:pic>
        <p:nvPicPr>
          <p:cNvPr id="5" name="Picture 4"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10" name="Text Placeholder 12"/>
          <p:cNvSpPr>
            <a:spLocks noGrp="1"/>
          </p:cNvSpPr>
          <p:nvPr>
            <p:ph type="body" sz="quarter" idx="15"/>
          </p:nvPr>
        </p:nvSpPr>
        <p:spPr>
          <a:xfrm>
            <a:off x="672000" y="1584000"/>
            <a:ext cx="6720000" cy="4560000"/>
          </a:xfrm>
          <a:custGeom>
            <a:avLst/>
            <a:gdLst>
              <a:gd name="connsiteX0" fmla="*/ 0 w 5050405"/>
              <a:gd name="connsiteY0" fmla="*/ 0 h 3512755"/>
              <a:gd name="connsiteX1" fmla="*/ 5050405 w 5050405"/>
              <a:gd name="connsiteY1" fmla="*/ 0 h 3512755"/>
              <a:gd name="connsiteX2" fmla="*/ 5050405 w 5050405"/>
              <a:gd name="connsiteY2" fmla="*/ 3512755 h 3512755"/>
              <a:gd name="connsiteX3" fmla="*/ 0 w 5050405"/>
              <a:gd name="connsiteY3" fmla="*/ 3512755 h 3512755"/>
              <a:gd name="connsiteX4" fmla="*/ 0 w 5050405"/>
              <a:gd name="connsiteY4" fmla="*/ 0 h 3512755"/>
              <a:gd name="connsiteX0" fmla="*/ 0 w 5286262"/>
              <a:gd name="connsiteY0" fmla="*/ 0 h 3512755"/>
              <a:gd name="connsiteX1" fmla="*/ 5286262 w 5286262"/>
              <a:gd name="connsiteY1" fmla="*/ 0 h 3512755"/>
              <a:gd name="connsiteX2" fmla="*/ 5050405 w 5286262"/>
              <a:gd name="connsiteY2" fmla="*/ 3512755 h 3512755"/>
              <a:gd name="connsiteX3" fmla="*/ 0 w 5286262"/>
              <a:gd name="connsiteY3" fmla="*/ 3512755 h 3512755"/>
              <a:gd name="connsiteX4" fmla="*/ 0 w 5286262"/>
              <a:gd name="connsiteY4" fmla="*/ 0 h 3512755"/>
              <a:gd name="connsiteX0" fmla="*/ 0 w 5286262"/>
              <a:gd name="connsiteY0" fmla="*/ 0 h 3512755"/>
              <a:gd name="connsiteX1" fmla="*/ 5286262 w 5286262"/>
              <a:gd name="connsiteY1" fmla="*/ 0 h 3512755"/>
              <a:gd name="connsiteX2" fmla="*/ 4442619 w 5286262"/>
              <a:gd name="connsiteY2" fmla="*/ 3476469 h 3512755"/>
              <a:gd name="connsiteX3" fmla="*/ 0 w 5286262"/>
              <a:gd name="connsiteY3" fmla="*/ 3512755 h 3512755"/>
              <a:gd name="connsiteX4" fmla="*/ 0 w 5286262"/>
              <a:gd name="connsiteY4" fmla="*/ 0 h 3512755"/>
              <a:gd name="connsiteX0" fmla="*/ 0 w 5286262"/>
              <a:gd name="connsiteY0" fmla="*/ 0 h 3521826"/>
              <a:gd name="connsiteX1" fmla="*/ 5286262 w 5286262"/>
              <a:gd name="connsiteY1" fmla="*/ 0 h 3521826"/>
              <a:gd name="connsiteX2" fmla="*/ 4451690 w 5286262"/>
              <a:gd name="connsiteY2" fmla="*/ 3521826 h 3521826"/>
              <a:gd name="connsiteX3" fmla="*/ 0 w 5286262"/>
              <a:gd name="connsiteY3" fmla="*/ 3512755 h 3521826"/>
              <a:gd name="connsiteX4" fmla="*/ 0 w 5286262"/>
              <a:gd name="connsiteY4" fmla="*/ 0 h 3521826"/>
              <a:gd name="connsiteX0" fmla="*/ 0 w 5197362"/>
              <a:gd name="connsiteY0" fmla="*/ 0 h 3521826"/>
              <a:gd name="connsiteX1" fmla="*/ 5197362 w 5197362"/>
              <a:gd name="connsiteY1" fmla="*/ 0 h 3521826"/>
              <a:gd name="connsiteX2" fmla="*/ 4451690 w 5197362"/>
              <a:gd name="connsiteY2" fmla="*/ 3521826 h 3521826"/>
              <a:gd name="connsiteX3" fmla="*/ 0 w 5197362"/>
              <a:gd name="connsiteY3" fmla="*/ 3512755 h 3521826"/>
              <a:gd name="connsiteX4" fmla="*/ 0 w 5197362"/>
              <a:gd name="connsiteY4" fmla="*/ 0 h 3521826"/>
              <a:gd name="connsiteX0" fmla="*/ 0 w 5197362"/>
              <a:gd name="connsiteY0" fmla="*/ 0 h 3512755"/>
              <a:gd name="connsiteX1" fmla="*/ 5197362 w 5197362"/>
              <a:gd name="connsiteY1" fmla="*/ 0 h 3512755"/>
              <a:gd name="connsiteX2" fmla="*/ 4350090 w 5197362"/>
              <a:gd name="connsiteY2" fmla="*/ 3496426 h 3512755"/>
              <a:gd name="connsiteX3" fmla="*/ 0 w 5197362"/>
              <a:gd name="connsiteY3" fmla="*/ 3512755 h 3512755"/>
              <a:gd name="connsiteX4" fmla="*/ 0 w 5197362"/>
              <a:gd name="connsiteY4" fmla="*/ 0 h 35127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97362" h="3512755">
                <a:moveTo>
                  <a:pt x="0" y="0"/>
                </a:moveTo>
                <a:lnTo>
                  <a:pt x="5197362" y="0"/>
                </a:lnTo>
                <a:lnTo>
                  <a:pt x="4350090" y="3496426"/>
                </a:lnTo>
                <a:lnTo>
                  <a:pt x="0" y="3512755"/>
                </a:lnTo>
                <a:lnTo>
                  <a:pt x="0" y="0"/>
                </a:lnTo>
                <a:close/>
              </a:path>
            </a:pathLst>
          </a:custGeom>
        </p:spPr>
        <p:txBody>
          <a:bodyPr vert="horz">
            <a:normAutofit/>
          </a:bodyPr>
          <a:lstStyle>
            <a:lvl1pPr marL="0" marR="0" indent="0" algn="l" defTabSz="609585" rtl="0" eaLnBrk="1" fontAlgn="auto" latinLnBrk="0" hangingPunct="1">
              <a:lnSpc>
                <a:spcPct val="100000"/>
              </a:lnSpc>
              <a:spcBef>
                <a:spcPts val="533"/>
              </a:spcBef>
              <a:spcAft>
                <a:spcPts val="533"/>
              </a:spcAft>
              <a:buClrTx/>
              <a:buSzTx/>
              <a:buFont typeface="Arial"/>
              <a:buNone/>
              <a:tabLst/>
              <a:defRPr sz="2667" b="0" baseline="0">
                <a:solidFill>
                  <a:schemeClr val="tx1">
                    <a:lumMod val="85000"/>
                    <a:lumOff val="15000"/>
                  </a:schemeClr>
                </a:solidFill>
                <a:latin typeface="+mn-lt"/>
                <a:cs typeface="Helvetica"/>
              </a:defRPr>
            </a:lvl1pPr>
          </a:lstStyle>
          <a:p>
            <a:pPr lvl="0"/>
            <a:r>
              <a:rPr lang="da-DK" dirty="0"/>
              <a:t>Klik for at redigere tekst</a:t>
            </a:r>
          </a:p>
        </p:txBody>
      </p:sp>
      <p:sp>
        <p:nvSpPr>
          <p:cNvPr id="8" name="Picture Placeholder 2"/>
          <p:cNvSpPr>
            <a:spLocks noGrp="1"/>
          </p:cNvSpPr>
          <p:nvPr>
            <p:ph type="pic" sz="quarter" idx="17"/>
          </p:nvPr>
        </p:nvSpPr>
        <p:spPr>
          <a:xfrm>
            <a:off x="6625168" y="461435"/>
            <a:ext cx="5566833" cy="6407149"/>
          </a:xfrm>
          <a:custGeom>
            <a:avLst/>
            <a:gdLst>
              <a:gd name="connsiteX0" fmla="*/ 0 w 3190875"/>
              <a:gd name="connsiteY0" fmla="*/ 0 h 4805362"/>
              <a:gd name="connsiteX1" fmla="*/ 3190875 w 3190875"/>
              <a:gd name="connsiteY1" fmla="*/ 0 h 4805362"/>
              <a:gd name="connsiteX2" fmla="*/ 3190875 w 3190875"/>
              <a:gd name="connsiteY2" fmla="*/ 4805362 h 4805362"/>
              <a:gd name="connsiteX3" fmla="*/ 0 w 3190875"/>
              <a:gd name="connsiteY3" fmla="*/ 4805362 h 4805362"/>
              <a:gd name="connsiteX4" fmla="*/ 0 w 3190875"/>
              <a:gd name="connsiteY4" fmla="*/ 0 h 4805362"/>
              <a:gd name="connsiteX0" fmla="*/ 984250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984250 w 4175125"/>
              <a:gd name="connsiteY4" fmla="*/ 0 h 4805362"/>
              <a:gd name="connsiteX0" fmla="*/ 1135062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1135062 w 4175125"/>
              <a:gd name="connsiteY4" fmla="*/ 0 h 4805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5125" h="4805362">
                <a:moveTo>
                  <a:pt x="1135062" y="0"/>
                </a:moveTo>
                <a:lnTo>
                  <a:pt x="4175125" y="0"/>
                </a:lnTo>
                <a:lnTo>
                  <a:pt x="4175125" y="4805362"/>
                </a:lnTo>
                <a:lnTo>
                  <a:pt x="0" y="4805362"/>
                </a:lnTo>
                <a:lnTo>
                  <a:pt x="1135062" y="0"/>
                </a:lnTo>
                <a:close/>
              </a:path>
            </a:pathLst>
          </a:custGeom>
        </p:spPr>
        <p:txBody>
          <a:bodyPr vert="horz"/>
          <a:lstStyle>
            <a:lvl1pPr marL="0" indent="0" algn="ctr">
              <a:buNone/>
              <a:defRPr sz="1600">
                <a:latin typeface="+mn-lt"/>
              </a:defRPr>
            </a:lvl1pPr>
          </a:lstStyle>
          <a:p>
            <a:endParaRPr lang="da-DK" dirty="0"/>
          </a:p>
        </p:txBody>
      </p:sp>
      <p:sp>
        <p:nvSpPr>
          <p:cNvPr id="6" name="Titel 1">
            <a:extLst>
              <a:ext uri="{FF2B5EF4-FFF2-40B4-BE49-F238E27FC236}">
                <a16:creationId xmlns:a16="http://schemas.microsoft.com/office/drawing/2014/main" id="{1B94E55B-BF5D-4258-BD77-892583196DE4}"/>
              </a:ext>
            </a:extLst>
          </p:cNvPr>
          <p:cNvSpPr>
            <a:spLocks noGrp="1"/>
          </p:cNvSpPr>
          <p:nvPr>
            <p:ph type="title"/>
          </p:nvPr>
        </p:nvSpPr>
        <p:spPr>
          <a:xfrm>
            <a:off x="672000" y="960001"/>
            <a:ext cx="6720000" cy="600000"/>
          </a:xfrm>
        </p:spPr>
        <p:txBody>
          <a:bodyPr/>
          <a:lstStyle>
            <a:lvl1pPr>
              <a:defRPr>
                <a:latin typeface="+mn-lt"/>
              </a:defRPr>
            </a:lvl1pPr>
          </a:lstStyle>
          <a:p>
            <a:r>
              <a:rPr lang="da-DK" dirty="0"/>
              <a:t>Klik for at redigere titeltypografien i masteren</a:t>
            </a:r>
          </a:p>
        </p:txBody>
      </p:sp>
      <p:sp>
        <p:nvSpPr>
          <p:cNvPr id="7" name="Pladsholder til dato 6">
            <a:extLst>
              <a:ext uri="{FF2B5EF4-FFF2-40B4-BE49-F238E27FC236}">
                <a16:creationId xmlns:a16="http://schemas.microsoft.com/office/drawing/2014/main" id="{4CDAA40C-F5A7-462A-A4CA-1053996B99AC}"/>
              </a:ext>
            </a:extLst>
          </p:cNvPr>
          <p:cNvSpPr>
            <a:spLocks noGrp="1"/>
          </p:cNvSpPr>
          <p:nvPr>
            <p:ph type="dt" sz="half" idx="18"/>
          </p:nvPr>
        </p:nvSpPr>
        <p:spPr/>
        <p:txBody>
          <a:bodyPr/>
          <a:lstStyle/>
          <a:p>
            <a:fld id="{59D13DFB-A540-4E27-A33B-576B13F88159}" type="datetime1">
              <a:rPr lang="da-DK" smtClean="0"/>
              <a:t>01-11-2022</a:t>
            </a:fld>
            <a:endParaRPr lang="da-DK" sz="1200" dirty="0"/>
          </a:p>
        </p:txBody>
      </p:sp>
      <p:sp>
        <p:nvSpPr>
          <p:cNvPr id="9" name="Pladsholder til sidefod 8">
            <a:extLst>
              <a:ext uri="{FF2B5EF4-FFF2-40B4-BE49-F238E27FC236}">
                <a16:creationId xmlns:a16="http://schemas.microsoft.com/office/drawing/2014/main" id="{290DCC94-BE57-4FDB-A50B-9A31DB1548EF}"/>
              </a:ext>
            </a:extLst>
          </p:cNvPr>
          <p:cNvSpPr>
            <a:spLocks noGrp="1"/>
          </p:cNvSpPr>
          <p:nvPr>
            <p:ph type="ftr" sz="quarter" idx="19"/>
          </p:nvPr>
        </p:nvSpPr>
        <p:spPr/>
        <p:txBody>
          <a:bodyPr/>
          <a:lstStyle/>
          <a:p>
            <a:r>
              <a:rPr lang="da-DK" sz="1200"/>
              <a:t>Evt. tekst i sidefod</a:t>
            </a:r>
            <a:endParaRPr lang="da-DK" sz="1200" dirty="0"/>
          </a:p>
        </p:txBody>
      </p:sp>
      <p:sp>
        <p:nvSpPr>
          <p:cNvPr id="11" name="Pladsholder til slidenummer 10">
            <a:extLst>
              <a:ext uri="{FF2B5EF4-FFF2-40B4-BE49-F238E27FC236}">
                <a16:creationId xmlns:a16="http://schemas.microsoft.com/office/drawing/2014/main" id="{AFE452A1-8D97-451B-9C2E-82F3A2B95ED1}"/>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186879083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Grå Indholdsside / Lille billede">
    <p:spTree>
      <p:nvGrpSpPr>
        <p:cNvPr id="1" name=""/>
        <p:cNvGrpSpPr/>
        <p:nvPr/>
      </p:nvGrpSpPr>
      <p:grpSpPr>
        <a:xfrm>
          <a:off x="0" y="0"/>
          <a:ext cx="0" cy="0"/>
          <a:chOff x="0" y="0"/>
          <a:chExt cx="0" cy="0"/>
        </a:xfrm>
      </p:grpSpPr>
      <p:pic>
        <p:nvPicPr>
          <p:cNvPr id="5" name="Picture 4"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8" name="Picture Placeholder 2"/>
          <p:cNvSpPr>
            <a:spLocks noGrp="1"/>
          </p:cNvSpPr>
          <p:nvPr>
            <p:ph type="pic" sz="quarter" idx="17"/>
          </p:nvPr>
        </p:nvSpPr>
        <p:spPr>
          <a:xfrm>
            <a:off x="8487836" y="461435"/>
            <a:ext cx="5566833" cy="6407149"/>
          </a:xfrm>
          <a:custGeom>
            <a:avLst/>
            <a:gdLst>
              <a:gd name="connsiteX0" fmla="*/ 0 w 3190875"/>
              <a:gd name="connsiteY0" fmla="*/ 0 h 4805362"/>
              <a:gd name="connsiteX1" fmla="*/ 3190875 w 3190875"/>
              <a:gd name="connsiteY1" fmla="*/ 0 h 4805362"/>
              <a:gd name="connsiteX2" fmla="*/ 3190875 w 3190875"/>
              <a:gd name="connsiteY2" fmla="*/ 4805362 h 4805362"/>
              <a:gd name="connsiteX3" fmla="*/ 0 w 3190875"/>
              <a:gd name="connsiteY3" fmla="*/ 4805362 h 4805362"/>
              <a:gd name="connsiteX4" fmla="*/ 0 w 3190875"/>
              <a:gd name="connsiteY4" fmla="*/ 0 h 4805362"/>
              <a:gd name="connsiteX0" fmla="*/ 984250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984250 w 4175125"/>
              <a:gd name="connsiteY4" fmla="*/ 0 h 4805362"/>
              <a:gd name="connsiteX0" fmla="*/ 1135062 w 4175125"/>
              <a:gd name="connsiteY0" fmla="*/ 0 h 4805362"/>
              <a:gd name="connsiteX1" fmla="*/ 4175125 w 4175125"/>
              <a:gd name="connsiteY1" fmla="*/ 0 h 4805362"/>
              <a:gd name="connsiteX2" fmla="*/ 4175125 w 4175125"/>
              <a:gd name="connsiteY2" fmla="*/ 4805362 h 4805362"/>
              <a:gd name="connsiteX3" fmla="*/ 0 w 4175125"/>
              <a:gd name="connsiteY3" fmla="*/ 4805362 h 4805362"/>
              <a:gd name="connsiteX4" fmla="*/ 1135062 w 4175125"/>
              <a:gd name="connsiteY4" fmla="*/ 0 h 4805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5125" h="4805362">
                <a:moveTo>
                  <a:pt x="1135062" y="0"/>
                </a:moveTo>
                <a:lnTo>
                  <a:pt x="4175125" y="0"/>
                </a:lnTo>
                <a:lnTo>
                  <a:pt x="4175125" y="4805362"/>
                </a:lnTo>
                <a:lnTo>
                  <a:pt x="0" y="4805362"/>
                </a:lnTo>
                <a:lnTo>
                  <a:pt x="1135062" y="0"/>
                </a:lnTo>
                <a:close/>
              </a:path>
            </a:pathLst>
          </a:custGeom>
        </p:spPr>
        <p:txBody>
          <a:bodyPr vert="horz"/>
          <a:lstStyle>
            <a:lvl1pPr marL="0" indent="0" algn="ctr">
              <a:buNone/>
              <a:defRPr sz="1600"/>
            </a:lvl1pPr>
          </a:lstStyle>
          <a:p>
            <a:endParaRPr lang="da-DK" dirty="0"/>
          </a:p>
        </p:txBody>
      </p:sp>
      <p:sp>
        <p:nvSpPr>
          <p:cNvPr id="7" name="Text Placeholder 12"/>
          <p:cNvSpPr>
            <a:spLocks noGrp="1"/>
          </p:cNvSpPr>
          <p:nvPr>
            <p:ph type="body" sz="quarter" idx="15" hasCustomPrompt="1"/>
          </p:nvPr>
        </p:nvSpPr>
        <p:spPr>
          <a:xfrm>
            <a:off x="672000" y="1584000"/>
            <a:ext cx="8864971" cy="4560000"/>
          </a:xfrm>
          <a:custGeom>
            <a:avLst/>
            <a:gdLst>
              <a:gd name="connsiteX0" fmla="*/ 0 w 5050405"/>
              <a:gd name="connsiteY0" fmla="*/ 0 h 3512755"/>
              <a:gd name="connsiteX1" fmla="*/ 5050405 w 5050405"/>
              <a:gd name="connsiteY1" fmla="*/ 0 h 3512755"/>
              <a:gd name="connsiteX2" fmla="*/ 5050405 w 5050405"/>
              <a:gd name="connsiteY2" fmla="*/ 3512755 h 3512755"/>
              <a:gd name="connsiteX3" fmla="*/ 0 w 5050405"/>
              <a:gd name="connsiteY3" fmla="*/ 3512755 h 3512755"/>
              <a:gd name="connsiteX4" fmla="*/ 0 w 5050405"/>
              <a:gd name="connsiteY4" fmla="*/ 0 h 3512755"/>
              <a:gd name="connsiteX0" fmla="*/ 0 w 5286262"/>
              <a:gd name="connsiteY0" fmla="*/ 0 h 3512755"/>
              <a:gd name="connsiteX1" fmla="*/ 5286262 w 5286262"/>
              <a:gd name="connsiteY1" fmla="*/ 0 h 3512755"/>
              <a:gd name="connsiteX2" fmla="*/ 5050405 w 5286262"/>
              <a:gd name="connsiteY2" fmla="*/ 3512755 h 3512755"/>
              <a:gd name="connsiteX3" fmla="*/ 0 w 5286262"/>
              <a:gd name="connsiteY3" fmla="*/ 3512755 h 3512755"/>
              <a:gd name="connsiteX4" fmla="*/ 0 w 5286262"/>
              <a:gd name="connsiteY4" fmla="*/ 0 h 3512755"/>
              <a:gd name="connsiteX0" fmla="*/ 0 w 5286262"/>
              <a:gd name="connsiteY0" fmla="*/ 0 h 3512755"/>
              <a:gd name="connsiteX1" fmla="*/ 5286262 w 5286262"/>
              <a:gd name="connsiteY1" fmla="*/ 0 h 3512755"/>
              <a:gd name="connsiteX2" fmla="*/ 4442619 w 5286262"/>
              <a:gd name="connsiteY2" fmla="*/ 3476469 h 3512755"/>
              <a:gd name="connsiteX3" fmla="*/ 0 w 5286262"/>
              <a:gd name="connsiteY3" fmla="*/ 3512755 h 3512755"/>
              <a:gd name="connsiteX4" fmla="*/ 0 w 5286262"/>
              <a:gd name="connsiteY4" fmla="*/ 0 h 3512755"/>
              <a:gd name="connsiteX0" fmla="*/ 0 w 5286262"/>
              <a:gd name="connsiteY0" fmla="*/ 0 h 3521826"/>
              <a:gd name="connsiteX1" fmla="*/ 5286262 w 5286262"/>
              <a:gd name="connsiteY1" fmla="*/ 0 h 3521826"/>
              <a:gd name="connsiteX2" fmla="*/ 4451690 w 5286262"/>
              <a:gd name="connsiteY2" fmla="*/ 3521826 h 3521826"/>
              <a:gd name="connsiteX3" fmla="*/ 0 w 5286262"/>
              <a:gd name="connsiteY3" fmla="*/ 3512755 h 3521826"/>
              <a:gd name="connsiteX4" fmla="*/ 0 w 5286262"/>
              <a:gd name="connsiteY4" fmla="*/ 0 h 3521826"/>
              <a:gd name="connsiteX0" fmla="*/ 0 w 5197362"/>
              <a:gd name="connsiteY0" fmla="*/ 0 h 3521826"/>
              <a:gd name="connsiteX1" fmla="*/ 5197362 w 5197362"/>
              <a:gd name="connsiteY1" fmla="*/ 0 h 3521826"/>
              <a:gd name="connsiteX2" fmla="*/ 4451690 w 5197362"/>
              <a:gd name="connsiteY2" fmla="*/ 3521826 h 3521826"/>
              <a:gd name="connsiteX3" fmla="*/ 0 w 5197362"/>
              <a:gd name="connsiteY3" fmla="*/ 3512755 h 3521826"/>
              <a:gd name="connsiteX4" fmla="*/ 0 w 5197362"/>
              <a:gd name="connsiteY4" fmla="*/ 0 h 3521826"/>
              <a:gd name="connsiteX0" fmla="*/ 0 w 5197362"/>
              <a:gd name="connsiteY0" fmla="*/ 0 h 3512755"/>
              <a:gd name="connsiteX1" fmla="*/ 5197362 w 5197362"/>
              <a:gd name="connsiteY1" fmla="*/ 0 h 3512755"/>
              <a:gd name="connsiteX2" fmla="*/ 4350090 w 5197362"/>
              <a:gd name="connsiteY2" fmla="*/ 3496426 h 3512755"/>
              <a:gd name="connsiteX3" fmla="*/ 0 w 5197362"/>
              <a:gd name="connsiteY3" fmla="*/ 3512755 h 3512755"/>
              <a:gd name="connsiteX4" fmla="*/ 0 w 5197362"/>
              <a:gd name="connsiteY4" fmla="*/ 0 h 3512755"/>
              <a:gd name="connsiteX0" fmla="*/ 0 w 6648728"/>
              <a:gd name="connsiteY0" fmla="*/ 0 h 3512755"/>
              <a:gd name="connsiteX1" fmla="*/ 6648728 w 6648728"/>
              <a:gd name="connsiteY1" fmla="*/ 0 h 3512755"/>
              <a:gd name="connsiteX2" fmla="*/ 4350090 w 6648728"/>
              <a:gd name="connsiteY2" fmla="*/ 3496426 h 3512755"/>
              <a:gd name="connsiteX3" fmla="*/ 0 w 6648728"/>
              <a:gd name="connsiteY3" fmla="*/ 3512755 h 3512755"/>
              <a:gd name="connsiteX4" fmla="*/ 0 w 6648728"/>
              <a:gd name="connsiteY4" fmla="*/ 0 h 3512755"/>
              <a:gd name="connsiteX0" fmla="*/ 0 w 6648728"/>
              <a:gd name="connsiteY0" fmla="*/ 0 h 3527981"/>
              <a:gd name="connsiteX1" fmla="*/ 6648728 w 6648728"/>
              <a:gd name="connsiteY1" fmla="*/ 0 h 3527981"/>
              <a:gd name="connsiteX2" fmla="*/ 5785680 w 6648728"/>
              <a:gd name="connsiteY2" fmla="*/ 3527981 h 3527981"/>
              <a:gd name="connsiteX3" fmla="*/ 0 w 6648728"/>
              <a:gd name="connsiteY3" fmla="*/ 3512755 h 3527981"/>
              <a:gd name="connsiteX4" fmla="*/ 0 w 6648728"/>
              <a:gd name="connsiteY4" fmla="*/ 0 h 3527981"/>
              <a:gd name="connsiteX0" fmla="*/ 0 w 6648728"/>
              <a:gd name="connsiteY0" fmla="*/ 0 h 3512755"/>
              <a:gd name="connsiteX1" fmla="*/ 6648728 w 6648728"/>
              <a:gd name="connsiteY1" fmla="*/ 0 h 3512755"/>
              <a:gd name="connsiteX2" fmla="*/ 5785680 w 6648728"/>
              <a:gd name="connsiteY2" fmla="*/ 3504314 h 3512755"/>
              <a:gd name="connsiteX3" fmla="*/ 0 w 6648728"/>
              <a:gd name="connsiteY3" fmla="*/ 3512755 h 3512755"/>
              <a:gd name="connsiteX4" fmla="*/ 0 w 6648728"/>
              <a:gd name="connsiteY4" fmla="*/ 0 h 3512755"/>
              <a:gd name="connsiteX0" fmla="*/ 0 w 6648728"/>
              <a:gd name="connsiteY0" fmla="*/ 0 h 3527980"/>
              <a:gd name="connsiteX1" fmla="*/ 6648728 w 6648728"/>
              <a:gd name="connsiteY1" fmla="*/ 0 h 3527980"/>
              <a:gd name="connsiteX2" fmla="*/ 5793568 w 6648728"/>
              <a:gd name="connsiteY2" fmla="*/ 3527980 h 3527980"/>
              <a:gd name="connsiteX3" fmla="*/ 0 w 6648728"/>
              <a:gd name="connsiteY3" fmla="*/ 3512755 h 3527980"/>
              <a:gd name="connsiteX4" fmla="*/ 0 w 6648728"/>
              <a:gd name="connsiteY4" fmla="*/ 0 h 3527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48728" h="3527980">
                <a:moveTo>
                  <a:pt x="0" y="0"/>
                </a:moveTo>
                <a:lnTo>
                  <a:pt x="6648728" y="0"/>
                </a:lnTo>
                <a:lnTo>
                  <a:pt x="5793568" y="3527980"/>
                </a:lnTo>
                <a:lnTo>
                  <a:pt x="0" y="3512755"/>
                </a:lnTo>
                <a:lnTo>
                  <a:pt x="0" y="0"/>
                </a:lnTo>
                <a:close/>
              </a:path>
            </a:pathLst>
          </a:custGeom>
        </p:spPr>
        <p:txBody>
          <a:bodyPr vert="horz">
            <a:normAutofit/>
          </a:bodyPr>
          <a:lstStyle>
            <a:lvl1pPr marL="0" marR="0" indent="0" algn="l" defTabSz="609585" rtl="0" eaLnBrk="1" fontAlgn="auto" latinLnBrk="0" hangingPunct="1">
              <a:lnSpc>
                <a:spcPct val="100000"/>
              </a:lnSpc>
              <a:spcBef>
                <a:spcPts val="533"/>
              </a:spcBef>
              <a:spcAft>
                <a:spcPts val="533"/>
              </a:spcAft>
              <a:buClrTx/>
              <a:buSzTx/>
              <a:buFont typeface="Arial"/>
              <a:buNone/>
              <a:tabLst/>
              <a:defRPr sz="2667" b="0" baseline="0">
                <a:solidFill>
                  <a:schemeClr val="tx1">
                    <a:lumMod val="85000"/>
                    <a:lumOff val="15000"/>
                  </a:schemeClr>
                </a:solidFill>
                <a:latin typeface="+mn-lt"/>
                <a:cs typeface="Helvetica"/>
              </a:defRPr>
            </a:lvl1pPr>
          </a:lstStyle>
          <a:p>
            <a:pPr lvl="0"/>
            <a:r>
              <a:rPr lang="da-DK" dirty="0"/>
              <a:t>Klik for at redigere tekst </a:t>
            </a:r>
          </a:p>
        </p:txBody>
      </p:sp>
      <p:sp>
        <p:nvSpPr>
          <p:cNvPr id="9" name="Titel 1">
            <a:extLst>
              <a:ext uri="{FF2B5EF4-FFF2-40B4-BE49-F238E27FC236}">
                <a16:creationId xmlns:a16="http://schemas.microsoft.com/office/drawing/2014/main" id="{3C7C3710-20CA-47D3-B63D-B93D1AFEB686}"/>
              </a:ext>
            </a:extLst>
          </p:cNvPr>
          <p:cNvSpPr>
            <a:spLocks noGrp="1"/>
          </p:cNvSpPr>
          <p:nvPr>
            <p:ph type="title"/>
          </p:nvPr>
        </p:nvSpPr>
        <p:spPr>
          <a:xfrm>
            <a:off x="672000" y="960001"/>
            <a:ext cx="8880000" cy="600000"/>
          </a:xfrm>
        </p:spPr>
        <p:txBody>
          <a:bodyPr/>
          <a:lstStyle>
            <a:lvl1pPr>
              <a:defRPr>
                <a:solidFill>
                  <a:schemeClr val="tx1"/>
                </a:solidFill>
              </a:defRPr>
            </a:lvl1pPr>
          </a:lstStyle>
          <a:p>
            <a:r>
              <a:rPr lang="da-DK" dirty="0"/>
              <a:t>Klik for at redigere titeltypografien i masteren</a:t>
            </a:r>
          </a:p>
        </p:txBody>
      </p:sp>
      <p:sp>
        <p:nvSpPr>
          <p:cNvPr id="6" name="Pladsholder til dato 5">
            <a:extLst>
              <a:ext uri="{FF2B5EF4-FFF2-40B4-BE49-F238E27FC236}">
                <a16:creationId xmlns:a16="http://schemas.microsoft.com/office/drawing/2014/main" id="{96F62031-F169-42A4-9884-826004A8C19B}"/>
              </a:ext>
            </a:extLst>
          </p:cNvPr>
          <p:cNvSpPr>
            <a:spLocks noGrp="1"/>
          </p:cNvSpPr>
          <p:nvPr>
            <p:ph type="dt" sz="half" idx="18"/>
          </p:nvPr>
        </p:nvSpPr>
        <p:spPr/>
        <p:txBody>
          <a:bodyPr/>
          <a:lstStyle/>
          <a:p>
            <a:fld id="{8953EB20-8D1C-4A6E-8C8D-B9B2D49C39D4}" type="datetime1">
              <a:rPr lang="da-DK" smtClean="0"/>
              <a:t>01-11-2022</a:t>
            </a:fld>
            <a:endParaRPr lang="da-DK" sz="1200" dirty="0"/>
          </a:p>
        </p:txBody>
      </p:sp>
      <p:sp>
        <p:nvSpPr>
          <p:cNvPr id="10" name="Pladsholder til sidefod 9">
            <a:extLst>
              <a:ext uri="{FF2B5EF4-FFF2-40B4-BE49-F238E27FC236}">
                <a16:creationId xmlns:a16="http://schemas.microsoft.com/office/drawing/2014/main" id="{BC1DFE87-D8A2-4BE3-A383-4BD245C1EDC5}"/>
              </a:ext>
            </a:extLst>
          </p:cNvPr>
          <p:cNvSpPr>
            <a:spLocks noGrp="1"/>
          </p:cNvSpPr>
          <p:nvPr>
            <p:ph type="ftr" sz="quarter" idx="19"/>
          </p:nvPr>
        </p:nvSpPr>
        <p:spPr/>
        <p:txBody>
          <a:bodyPr/>
          <a:lstStyle/>
          <a:p>
            <a:r>
              <a:rPr lang="da-DK" sz="1200"/>
              <a:t>Evt. tekst i sidefod</a:t>
            </a:r>
            <a:endParaRPr lang="da-DK" sz="1200" dirty="0"/>
          </a:p>
        </p:txBody>
      </p:sp>
      <p:sp>
        <p:nvSpPr>
          <p:cNvPr id="11" name="Pladsholder til slidenummer 10">
            <a:extLst>
              <a:ext uri="{FF2B5EF4-FFF2-40B4-BE49-F238E27FC236}">
                <a16:creationId xmlns:a16="http://schemas.microsoft.com/office/drawing/2014/main" id="{93054C07-B511-45C8-8873-F691DB12BA38}"/>
              </a:ext>
            </a:extLst>
          </p:cNvPr>
          <p:cNvSpPr>
            <a:spLocks noGrp="1"/>
          </p:cNvSpPr>
          <p:nvPr>
            <p:ph type="sldNum" sz="quarter" idx="20"/>
          </p:nvPr>
        </p:nvSpPr>
        <p:spPr/>
        <p:txBody>
          <a:bodyPr/>
          <a:lstStyle>
            <a:lvl1pPr>
              <a:defRPr>
                <a:solidFill>
                  <a:schemeClr val="bg1">
                    <a:lumMod val="75000"/>
                  </a:schemeClr>
                </a:solidFill>
              </a:defRPr>
            </a:lvl1pPr>
          </a:lstStyle>
          <a:p>
            <a:fld id="{01739DD0-F806-4874-9AB9-E8A8D4F05468}" type="slidenum">
              <a:rPr lang="da-DK" smtClean="0"/>
              <a:pPr/>
              <a:t>‹nr.›</a:t>
            </a:fld>
            <a:endParaRPr lang="da-DK" dirty="0"/>
          </a:p>
        </p:txBody>
      </p:sp>
    </p:spTree>
    <p:extLst>
      <p:ext uri="{BB962C8B-B14F-4D97-AF65-F5344CB8AC3E}">
        <p14:creationId xmlns:p14="http://schemas.microsoft.com/office/powerpoint/2010/main" val="1166937972"/>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Grå Indholdsside / 1 spalte">
    <p:spTree>
      <p:nvGrpSpPr>
        <p:cNvPr id="1" name=""/>
        <p:cNvGrpSpPr/>
        <p:nvPr/>
      </p:nvGrpSpPr>
      <p:grpSpPr>
        <a:xfrm>
          <a:off x="0" y="0"/>
          <a:ext cx="0" cy="0"/>
          <a:chOff x="0" y="0"/>
          <a:chExt cx="0" cy="0"/>
        </a:xfrm>
      </p:grpSpPr>
      <p:pic>
        <p:nvPicPr>
          <p:cNvPr id="4" name="Picture 3"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9" name="Content Placeholder 2"/>
          <p:cNvSpPr>
            <a:spLocks noGrp="1"/>
          </p:cNvSpPr>
          <p:nvPr>
            <p:ph idx="1"/>
          </p:nvPr>
        </p:nvSpPr>
        <p:spPr>
          <a:xfrm>
            <a:off x="672000" y="1584000"/>
            <a:ext cx="11040000" cy="4560000"/>
          </a:xfrm>
          <a:prstGeom prst="rect">
            <a:avLst/>
          </a:prstGeom>
        </p:spPr>
        <p:txBody>
          <a:bodyPr>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5" name="Titel 1">
            <a:extLst>
              <a:ext uri="{FF2B5EF4-FFF2-40B4-BE49-F238E27FC236}">
                <a16:creationId xmlns:a16="http://schemas.microsoft.com/office/drawing/2014/main" id="{8E8AD1A9-CADD-429C-BBEE-4C96AB9B5B6A}"/>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7" name="Pladsholder til dato 6">
            <a:extLst>
              <a:ext uri="{FF2B5EF4-FFF2-40B4-BE49-F238E27FC236}">
                <a16:creationId xmlns:a16="http://schemas.microsoft.com/office/drawing/2014/main" id="{37412150-9B22-4D74-8AA5-A8FE5AAE3219}"/>
              </a:ext>
            </a:extLst>
          </p:cNvPr>
          <p:cNvSpPr>
            <a:spLocks noGrp="1"/>
          </p:cNvSpPr>
          <p:nvPr>
            <p:ph type="dt" sz="half" idx="10"/>
          </p:nvPr>
        </p:nvSpPr>
        <p:spPr/>
        <p:txBody>
          <a:bodyPr/>
          <a:lstStyle/>
          <a:p>
            <a:fld id="{7C9930BD-582F-4A99-A20C-B667CC382F37}" type="datetime1">
              <a:rPr lang="da-DK" smtClean="0"/>
              <a:t>01-11-2022</a:t>
            </a:fld>
            <a:endParaRPr lang="da-DK" sz="1200" dirty="0"/>
          </a:p>
        </p:txBody>
      </p:sp>
      <p:sp>
        <p:nvSpPr>
          <p:cNvPr id="8" name="Pladsholder til sidefod 7">
            <a:extLst>
              <a:ext uri="{FF2B5EF4-FFF2-40B4-BE49-F238E27FC236}">
                <a16:creationId xmlns:a16="http://schemas.microsoft.com/office/drawing/2014/main" id="{9C2AA5FB-07EB-4D69-BA5B-2C863CEBD72C}"/>
              </a:ext>
            </a:extLst>
          </p:cNvPr>
          <p:cNvSpPr>
            <a:spLocks noGrp="1"/>
          </p:cNvSpPr>
          <p:nvPr>
            <p:ph type="ftr" sz="quarter" idx="11"/>
          </p:nvPr>
        </p:nvSpPr>
        <p:spPr/>
        <p:txBody>
          <a:bodyPr/>
          <a:lstStyle/>
          <a:p>
            <a:r>
              <a:rPr lang="da-DK" sz="1200"/>
              <a:t>Evt. tekst i sidefod</a:t>
            </a:r>
            <a:endParaRPr lang="da-DK" sz="1200" dirty="0"/>
          </a:p>
        </p:txBody>
      </p:sp>
      <p:sp>
        <p:nvSpPr>
          <p:cNvPr id="10" name="Pladsholder til slidenummer 9">
            <a:extLst>
              <a:ext uri="{FF2B5EF4-FFF2-40B4-BE49-F238E27FC236}">
                <a16:creationId xmlns:a16="http://schemas.microsoft.com/office/drawing/2014/main" id="{DC21B67F-F083-4FC4-A9F4-68C174F1AFE1}"/>
              </a:ext>
            </a:extLst>
          </p:cNvPr>
          <p:cNvSpPr>
            <a:spLocks noGrp="1"/>
          </p:cNvSpPr>
          <p:nvPr>
            <p:ph type="sldNum" sz="quarter" idx="12"/>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92955745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Grå Indholdsside / 2 spalter">
    <p:spTree>
      <p:nvGrpSpPr>
        <p:cNvPr id="1" name=""/>
        <p:cNvGrpSpPr/>
        <p:nvPr/>
      </p:nvGrpSpPr>
      <p:grpSpPr>
        <a:xfrm>
          <a:off x="0" y="0"/>
          <a:ext cx="0" cy="0"/>
          <a:chOff x="0" y="0"/>
          <a:chExt cx="0" cy="0"/>
        </a:xfrm>
      </p:grpSpPr>
      <p:pic>
        <p:nvPicPr>
          <p:cNvPr id="5" name="Picture 4"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8" name="Titel 1">
            <a:extLst>
              <a:ext uri="{FF2B5EF4-FFF2-40B4-BE49-F238E27FC236}">
                <a16:creationId xmlns:a16="http://schemas.microsoft.com/office/drawing/2014/main" id="{4321BF51-C5CA-4D45-B37D-3B45D43ECC28}"/>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6" name="Content Placeholder 2">
            <a:extLst>
              <a:ext uri="{FF2B5EF4-FFF2-40B4-BE49-F238E27FC236}">
                <a16:creationId xmlns:a16="http://schemas.microsoft.com/office/drawing/2014/main" id="{43903559-1AF6-4E62-BA4E-CA1244DCC456}"/>
              </a:ext>
            </a:extLst>
          </p:cNvPr>
          <p:cNvSpPr>
            <a:spLocks noGrp="1"/>
          </p:cNvSpPr>
          <p:nvPr>
            <p:ph idx="1"/>
          </p:nvPr>
        </p:nvSpPr>
        <p:spPr>
          <a:xfrm>
            <a:off x="672000" y="1584000"/>
            <a:ext cx="5424000" cy="4560000"/>
          </a:xfrm>
          <a:prstGeom prst="rect">
            <a:avLst/>
          </a:prstGeom>
        </p:spPr>
        <p:txBody>
          <a:bodyPr>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9" name="Content Placeholder 2">
            <a:extLst>
              <a:ext uri="{FF2B5EF4-FFF2-40B4-BE49-F238E27FC236}">
                <a16:creationId xmlns:a16="http://schemas.microsoft.com/office/drawing/2014/main" id="{6128289D-20B2-4A93-ACB1-2A8FCFEF15B2}"/>
              </a:ext>
            </a:extLst>
          </p:cNvPr>
          <p:cNvSpPr>
            <a:spLocks noGrp="1"/>
          </p:cNvSpPr>
          <p:nvPr>
            <p:ph idx="11"/>
          </p:nvPr>
        </p:nvSpPr>
        <p:spPr>
          <a:xfrm>
            <a:off x="6288000" y="1584000"/>
            <a:ext cx="5424000" cy="4560000"/>
          </a:xfrm>
          <a:prstGeom prst="rect">
            <a:avLst/>
          </a:prstGeom>
        </p:spPr>
        <p:txBody>
          <a:bodyPr>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7" name="Pladsholder til dato 6">
            <a:extLst>
              <a:ext uri="{FF2B5EF4-FFF2-40B4-BE49-F238E27FC236}">
                <a16:creationId xmlns:a16="http://schemas.microsoft.com/office/drawing/2014/main" id="{7673549B-A976-4B37-8B16-5418E5F59E62}"/>
              </a:ext>
            </a:extLst>
          </p:cNvPr>
          <p:cNvSpPr>
            <a:spLocks noGrp="1"/>
          </p:cNvSpPr>
          <p:nvPr>
            <p:ph type="dt" sz="half" idx="12"/>
          </p:nvPr>
        </p:nvSpPr>
        <p:spPr/>
        <p:txBody>
          <a:bodyPr/>
          <a:lstStyle/>
          <a:p>
            <a:fld id="{C5DB1C37-9588-417B-8029-EE2B6C67A49D}" type="datetime1">
              <a:rPr lang="da-DK" smtClean="0"/>
              <a:t>01-11-2022</a:t>
            </a:fld>
            <a:endParaRPr lang="da-DK" sz="1200" dirty="0"/>
          </a:p>
        </p:txBody>
      </p:sp>
      <p:sp>
        <p:nvSpPr>
          <p:cNvPr id="10" name="Pladsholder til sidefod 9">
            <a:extLst>
              <a:ext uri="{FF2B5EF4-FFF2-40B4-BE49-F238E27FC236}">
                <a16:creationId xmlns:a16="http://schemas.microsoft.com/office/drawing/2014/main" id="{3A31BF11-CEF1-4829-A2D0-F02D3DFFF3DA}"/>
              </a:ext>
            </a:extLst>
          </p:cNvPr>
          <p:cNvSpPr>
            <a:spLocks noGrp="1"/>
          </p:cNvSpPr>
          <p:nvPr>
            <p:ph type="ftr" sz="quarter" idx="13"/>
          </p:nvPr>
        </p:nvSpPr>
        <p:spPr/>
        <p:txBody>
          <a:bodyPr/>
          <a:lstStyle/>
          <a:p>
            <a:r>
              <a:rPr lang="da-DK" sz="1200"/>
              <a:t>Evt. tekst i sidefod</a:t>
            </a:r>
            <a:endParaRPr lang="da-DK" sz="1200" dirty="0"/>
          </a:p>
        </p:txBody>
      </p:sp>
      <p:sp>
        <p:nvSpPr>
          <p:cNvPr id="11" name="Pladsholder til slidenummer 10">
            <a:extLst>
              <a:ext uri="{FF2B5EF4-FFF2-40B4-BE49-F238E27FC236}">
                <a16:creationId xmlns:a16="http://schemas.microsoft.com/office/drawing/2014/main" id="{DDDB982B-6F78-4C68-83FA-B8ECE1C84260}"/>
              </a:ext>
            </a:extLst>
          </p:cNvPr>
          <p:cNvSpPr>
            <a:spLocks noGrp="1"/>
          </p:cNvSpPr>
          <p:nvPr>
            <p:ph type="sldNum" sz="quarter" idx="14"/>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418843066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Grå Indholdsside / Tekst + billede 1">
    <p:spTree>
      <p:nvGrpSpPr>
        <p:cNvPr id="1" name=""/>
        <p:cNvGrpSpPr/>
        <p:nvPr/>
      </p:nvGrpSpPr>
      <p:grpSpPr>
        <a:xfrm>
          <a:off x="0" y="0"/>
          <a:ext cx="0" cy="0"/>
          <a:chOff x="0" y="0"/>
          <a:chExt cx="0" cy="0"/>
        </a:xfrm>
      </p:grpSpPr>
      <p:pic>
        <p:nvPicPr>
          <p:cNvPr id="5" name="Picture 4"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8" name="Picture Placeholder 2"/>
          <p:cNvSpPr>
            <a:spLocks noGrp="1"/>
          </p:cNvSpPr>
          <p:nvPr>
            <p:ph type="pic" sz="quarter" idx="17"/>
          </p:nvPr>
        </p:nvSpPr>
        <p:spPr>
          <a:xfrm>
            <a:off x="6288000" y="1632000"/>
            <a:ext cx="542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15" name="Content Placeholder 2"/>
          <p:cNvSpPr>
            <a:spLocks noGrp="1"/>
          </p:cNvSpPr>
          <p:nvPr>
            <p:ph idx="1"/>
          </p:nvPr>
        </p:nvSpPr>
        <p:spPr>
          <a:xfrm>
            <a:off x="672000" y="1632000"/>
            <a:ext cx="5424000" cy="4560000"/>
          </a:xfrm>
          <a:prstGeom prst="rect">
            <a:avLst/>
          </a:prstGeom>
        </p:spPr>
        <p:txBody>
          <a:bodyPr numCol="1">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6" name="Titel 1">
            <a:extLst>
              <a:ext uri="{FF2B5EF4-FFF2-40B4-BE49-F238E27FC236}">
                <a16:creationId xmlns:a16="http://schemas.microsoft.com/office/drawing/2014/main" id="{B4B924DB-C780-4875-B311-A433E3B2F94F}"/>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7" name="Pladsholder til dato 6">
            <a:extLst>
              <a:ext uri="{FF2B5EF4-FFF2-40B4-BE49-F238E27FC236}">
                <a16:creationId xmlns:a16="http://schemas.microsoft.com/office/drawing/2014/main" id="{D8ECAFB7-BCD2-4B03-B8B7-2BA405FDE5EB}"/>
              </a:ext>
            </a:extLst>
          </p:cNvPr>
          <p:cNvSpPr>
            <a:spLocks noGrp="1"/>
          </p:cNvSpPr>
          <p:nvPr>
            <p:ph type="dt" sz="half" idx="18"/>
          </p:nvPr>
        </p:nvSpPr>
        <p:spPr/>
        <p:txBody>
          <a:bodyPr/>
          <a:lstStyle/>
          <a:p>
            <a:fld id="{EFFDDBDE-957A-4C13-9CDA-620DADE59584}" type="datetime1">
              <a:rPr lang="da-DK" smtClean="0"/>
              <a:t>01-11-2022</a:t>
            </a:fld>
            <a:endParaRPr lang="da-DK" sz="1200" dirty="0"/>
          </a:p>
        </p:txBody>
      </p:sp>
      <p:sp>
        <p:nvSpPr>
          <p:cNvPr id="9" name="Pladsholder til sidefod 8">
            <a:extLst>
              <a:ext uri="{FF2B5EF4-FFF2-40B4-BE49-F238E27FC236}">
                <a16:creationId xmlns:a16="http://schemas.microsoft.com/office/drawing/2014/main" id="{FCDABBA4-5D81-4F66-B5ED-46D604E5EAA8}"/>
              </a:ext>
            </a:extLst>
          </p:cNvPr>
          <p:cNvSpPr>
            <a:spLocks noGrp="1"/>
          </p:cNvSpPr>
          <p:nvPr>
            <p:ph type="ftr" sz="quarter" idx="19"/>
          </p:nvPr>
        </p:nvSpPr>
        <p:spPr/>
        <p:txBody>
          <a:bodyPr/>
          <a:lstStyle/>
          <a:p>
            <a:r>
              <a:rPr lang="da-DK" sz="1200"/>
              <a:t>Evt. tekst i sidefod</a:t>
            </a:r>
            <a:endParaRPr lang="da-DK" sz="1200" dirty="0"/>
          </a:p>
        </p:txBody>
      </p:sp>
      <p:sp>
        <p:nvSpPr>
          <p:cNvPr id="10" name="Pladsholder til slidenummer 9">
            <a:extLst>
              <a:ext uri="{FF2B5EF4-FFF2-40B4-BE49-F238E27FC236}">
                <a16:creationId xmlns:a16="http://schemas.microsoft.com/office/drawing/2014/main" id="{D2E0041F-B25F-4598-9203-D096C37F4718}"/>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2706912468"/>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Grå Indholdsside / Tekst + billede 2">
    <p:spTree>
      <p:nvGrpSpPr>
        <p:cNvPr id="1" name=""/>
        <p:cNvGrpSpPr/>
        <p:nvPr/>
      </p:nvGrpSpPr>
      <p:grpSpPr>
        <a:xfrm>
          <a:off x="0" y="0"/>
          <a:ext cx="0" cy="0"/>
          <a:chOff x="0" y="0"/>
          <a:chExt cx="0" cy="0"/>
        </a:xfrm>
      </p:grpSpPr>
      <p:pic>
        <p:nvPicPr>
          <p:cNvPr id="7" name="Picture 6"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10" name="Picture Placeholder 2"/>
          <p:cNvSpPr>
            <a:spLocks noGrp="1"/>
          </p:cNvSpPr>
          <p:nvPr>
            <p:ph type="pic" sz="quarter" idx="17"/>
          </p:nvPr>
        </p:nvSpPr>
        <p:spPr>
          <a:xfrm>
            <a:off x="4374919" y="1632000"/>
            <a:ext cx="7344000" cy="4560000"/>
          </a:xfrm>
          <a:prstGeom prst="rect">
            <a:avLst/>
          </a:prstGeom>
        </p:spPr>
        <p:txBody>
          <a:bodyPr vert="horz">
            <a:normAutofit/>
          </a:bodyPr>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6" name="Content Placeholder 2"/>
          <p:cNvSpPr>
            <a:spLocks noGrp="1"/>
          </p:cNvSpPr>
          <p:nvPr>
            <p:ph idx="1"/>
          </p:nvPr>
        </p:nvSpPr>
        <p:spPr>
          <a:xfrm>
            <a:off x="672000" y="1632000"/>
            <a:ext cx="3600000" cy="4560000"/>
          </a:xfrm>
          <a:prstGeom prst="rect">
            <a:avLst/>
          </a:prstGeom>
        </p:spPr>
        <p:txBody>
          <a:bodyPr numCol="1">
            <a:normAutofit/>
          </a:bodyPr>
          <a:lstStyle>
            <a:lvl1pPr marL="0" indent="0">
              <a:buFont typeface="Arial"/>
              <a:buNone/>
              <a:defRPr sz="2667">
                <a:latin typeface="+mn-lt"/>
                <a:cs typeface="Helvetica"/>
              </a:defRPr>
            </a:lvl1pPr>
            <a:lvl2pPr marL="990575" indent="-380990">
              <a:buFont typeface="Arial"/>
              <a:buChar char="•"/>
              <a:defRPr sz="2400">
                <a:latin typeface="Helvetica"/>
                <a:cs typeface="Helvetica"/>
              </a:defRPr>
            </a:lvl2pPr>
            <a:lvl3pPr marL="1523962" indent="-304792">
              <a:buFont typeface="Arial"/>
              <a:buChar char="•"/>
              <a:defRPr sz="2133">
                <a:latin typeface="Helvetica"/>
                <a:cs typeface="Helvetica"/>
              </a:defRPr>
            </a:lvl3pPr>
            <a:lvl4pPr marL="2133547" indent="-304792">
              <a:buFont typeface="Arial"/>
              <a:buChar char="•"/>
              <a:defRPr sz="1867">
                <a:latin typeface="Helvetica"/>
                <a:cs typeface="Helvetica"/>
              </a:defRPr>
            </a:lvl4pPr>
          </a:lstStyle>
          <a:p>
            <a:pPr lvl="0"/>
            <a:r>
              <a:rPr lang="da-DK" dirty="0"/>
              <a:t>Klik for at redigere tekst</a:t>
            </a:r>
          </a:p>
        </p:txBody>
      </p:sp>
      <p:sp>
        <p:nvSpPr>
          <p:cNvPr id="8" name="Titel 1">
            <a:extLst>
              <a:ext uri="{FF2B5EF4-FFF2-40B4-BE49-F238E27FC236}">
                <a16:creationId xmlns:a16="http://schemas.microsoft.com/office/drawing/2014/main" id="{A7403EB0-DBA9-4FE7-9E84-269CFDFD6E47}"/>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5" name="Pladsholder til dato 4">
            <a:extLst>
              <a:ext uri="{FF2B5EF4-FFF2-40B4-BE49-F238E27FC236}">
                <a16:creationId xmlns:a16="http://schemas.microsoft.com/office/drawing/2014/main" id="{4AFD4C78-8899-4EC6-91CE-9B341254F658}"/>
              </a:ext>
            </a:extLst>
          </p:cNvPr>
          <p:cNvSpPr>
            <a:spLocks noGrp="1"/>
          </p:cNvSpPr>
          <p:nvPr>
            <p:ph type="dt" sz="half" idx="18"/>
          </p:nvPr>
        </p:nvSpPr>
        <p:spPr/>
        <p:txBody>
          <a:bodyPr/>
          <a:lstStyle/>
          <a:p>
            <a:fld id="{89D9C59C-8452-4E9D-B48F-01E2E1ADE624}" type="datetime1">
              <a:rPr lang="da-DK" smtClean="0"/>
              <a:t>01-11-2022</a:t>
            </a:fld>
            <a:endParaRPr lang="da-DK" sz="1200" dirty="0"/>
          </a:p>
        </p:txBody>
      </p:sp>
      <p:sp>
        <p:nvSpPr>
          <p:cNvPr id="9" name="Pladsholder til sidefod 8">
            <a:extLst>
              <a:ext uri="{FF2B5EF4-FFF2-40B4-BE49-F238E27FC236}">
                <a16:creationId xmlns:a16="http://schemas.microsoft.com/office/drawing/2014/main" id="{76AAAA17-4CE2-434F-82E5-0DF34EACEBA9}"/>
              </a:ext>
            </a:extLst>
          </p:cNvPr>
          <p:cNvSpPr>
            <a:spLocks noGrp="1"/>
          </p:cNvSpPr>
          <p:nvPr>
            <p:ph type="ftr" sz="quarter" idx="19"/>
          </p:nvPr>
        </p:nvSpPr>
        <p:spPr/>
        <p:txBody>
          <a:bodyPr/>
          <a:lstStyle/>
          <a:p>
            <a:r>
              <a:rPr lang="da-DK" sz="1200"/>
              <a:t>Evt. tekst i sidefod</a:t>
            </a:r>
            <a:endParaRPr lang="da-DK" sz="1200" dirty="0"/>
          </a:p>
        </p:txBody>
      </p:sp>
      <p:sp>
        <p:nvSpPr>
          <p:cNvPr id="11" name="Pladsholder til slidenummer 10">
            <a:extLst>
              <a:ext uri="{FF2B5EF4-FFF2-40B4-BE49-F238E27FC236}">
                <a16:creationId xmlns:a16="http://schemas.microsoft.com/office/drawing/2014/main" id="{F924AE12-CE6A-437D-897C-D804FD540C92}"/>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163646581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Grå Indholdsside / billeder x 2">
    <p:spTree>
      <p:nvGrpSpPr>
        <p:cNvPr id="1" name=""/>
        <p:cNvGrpSpPr/>
        <p:nvPr/>
      </p:nvGrpSpPr>
      <p:grpSpPr>
        <a:xfrm>
          <a:off x="0" y="0"/>
          <a:ext cx="0" cy="0"/>
          <a:chOff x="0" y="0"/>
          <a:chExt cx="0" cy="0"/>
        </a:xfrm>
      </p:grpSpPr>
      <p:pic>
        <p:nvPicPr>
          <p:cNvPr id="6" name="Picture 5"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13" name="Picture Placeholder 2"/>
          <p:cNvSpPr>
            <a:spLocks noGrp="1"/>
          </p:cNvSpPr>
          <p:nvPr>
            <p:ph type="pic" sz="quarter" idx="17"/>
          </p:nvPr>
        </p:nvSpPr>
        <p:spPr>
          <a:xfrm>
            <a:off x="6288000" y="1632000"/>
            <a:ext cx="5424000" cy="4560000"/>
          </a:xfrm>
          <a:prstGeom prst="rect">
            <a:avLst/>
          </a:prstGeom>
        </p:spPr>
        <p:txBody>
          <a:bodyPr vert="horz">
            <a:normAutofit/>
          </a:bodyPr>
          <a:lstStyle>
            <a:lvl1pPr marL="0" indent="0" algn="ctr">
              <a:buNone/>
              <a:defRPr sz="2000">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14" name="Picture Placeholder 2"/>
          <p:cNvSpPr>
            <a:spLocks noGrp="1"/>
          </p:cNvSpPr>
          <p:nvPr>
            <p:ph type="pic" sz="quarter" idx="20"/>
          </p:nvPr>
        </p:nvSpPr>
        <p:spPr>
          <a:xfrm>
            <a:off x="672000" y="1632000"/>
            <a:ext cx="5424000" cy="4560000"/>
          </a:xfrm>
          <a:prstGeom prst="rect">
            <a:avLst/>
          </a:prstGeom>
        </p:spPr>
        <p:txBody>
          <a:bodyPr vert="horz">
            <a:normAutofit/>
          </a:bodyPr>
          <a:lstStyle>
            <a:lvl1pPr marL="0" indent="0" algn="ctr">
              <a:buNone/>
              <a:defRPr sz="2000">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7" name="Titel 1">
            <a:extLst>
              <a:ext uri="{FF2B5EF4-FFF2-40B4-BE49-F238E27FC236}">
                <a16:creationId xmlns:a16="http://schemas.microsoft.com/office/drawing/2014/main" id="{C2ED46CC-6242-47F1-97A1-6AB8283F775C}"/>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5" name="Pladsholder til dato 4">
            <a:extLst>
              <a:ext uri="{FF2B5EF4-FFF2-40B4-BE49-F238E27FC236}">
                <a16:creationId xmlns:a16="http://schemas.microsoft.com/office/drawing/2014/main" id="{FF0A1862-32B4-4179-864E-265E8E7A2A5B}"/>
              </a:ext>
            </a:extLst>
          </p:cNvPr>
          <p:cNvSpPr>
            <a:spLocks noGrp="1"/>
          </p:cNvSpPr>
          <p:nvPr>
            <p:ph type="dt" sz="half" idx="21"/>
          </p:nvPr>
        </p:nvSpPr>
        <p:spPr/>
        <p:txBody>
          <a:bodyPr/>
          <a:lstStyle/>
          <a:p>
            <a:fld id="{49F94A79-87E3-4283-B2C1-E2974C7F7C6F}" type="datetime1">
              <a:rPr lang="da-DK" smtClean="0"/>
              <a:t>01-11-2022</a:t>
            </a:fld>
            <a:endParaRPr lang="da-DK" sz="1200" dirty="0"/>
          </a:p>
        </p:txBody>
      </p:sp>
      <p:sp>
        <p:nvSpPr>
          <p:cNvPr id="8" name="Pladsholder til sidefod 7">
            <a:extLst>
              <a:ext uri="{FF2B5EF4-FFF2-40B4-BE49-F238E27FC236}">
                <a16:creationId xmlns:a16="http://schemas.microsoft.com/office/drawing/2014/main" id="{C88F5E2C-E745-401D-AAC3-F11018C956A0}"/>
              </a:ext>
            </a:extLst>
          </p:cNvPr>
          <p:cNvSpPr>
            <a:spLocks noGrp="1"/>
          </p:cNvSpPr>
          <p:nvPr>
            <p:ph type="ftr" sz="quarter" idx="22"/>
          </p:nvPr>
        </p:nvSpPr>
        <p:spPr/>
        <p:txBody>
          <a:bodyPr/>
          <a:lstStyle/>
          <a:p>
            <a:r>
              <a:rPr lang="da-DK" sz="1200"/>
              <a:t>Evt. tekst i sidefod</a:t>
            </a:r>
            <a:endParaRPr lang="da-DK" sz="1200" dirty="0"/>
          </a:p>
        </p:txBody>
      </p:sp>
      <p:sp>
        <p:nvSpPr>
          <p:cNvPr id="9" name="Pladsholder til slidenummer 8">
            <a:extLst>
              <a:ext uri="{FF2B5EF4-FFF2-40B4-BE49-F238E27FC236}">
                <a16:creationId xmlns:a16="http://schemas.microsoft.com/office/drawing/2014/main" id="{358F6D0E-78C8-41CB-BC49-CE2D421686A7}"/>
              </a:ext>
            </a:extLst>
          </p:cNvPr>
          <p:cNvSpPr>
            <a:spLocks noGrp="1"/>
          </p:cNvSpPr>
          <p:nvPr>
            <p:ph type="sldNum" sz="quarter" idx="23"/>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266242678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Grå Indholdsside / Overskrift + stort billede">
    <p:spTree>
      <p:nvGrpSpPr>
        <p:cNvPr id="1" name=""/>
        <p:cNvGrpSpPr/>
        <p:nvPr/>
      </p:nvGrpSpPr>
      <p:grpSpPr>
        <a:xfrm>
          <a:off x="0" y="0"/>
          <a:ext cx="0" cy="0"/>
          <a:chOff x="0" y="0"/>
          <a:chExt cx="0" cy="0"/>
        </a:xfrm>
      </p:grpSpPr>
      <p:pic>
        <p:nvPicPr>
          <p:cNvPr id="4" name="Picture 3"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6" name="Picture Placeholder 2"/>
          <p:cNvSpPr>
            <a:spLocks noGrp="1"/>
          </p:cNvSpPr>
          <p:nvPr>
            <p:ph type="pic" sz="quarter" idx="20"/>
          </p:nvPr>
        </p:nvSpPr>
        <p:spPr>
          <a:xfrm>
            <a:off x="672000" y="1632000"/>
            <a:ext cx="11040000" cy="4560000"/>
          </a:xfrm>
          <a:prstGeom prst="rect">
            <a:avLst/>
          </a:prstGeom>
        </p:spPr>
        <p:txBody>
          <a:bodyPr vert="horz"/>
          <a:lstStyle>
            <a:lvl1pPr marL="0" indent="0" algn="ctr">
              <a:buNone/>
              <a:defRPr sz="2667">
                <a:latin typeface="+mn-lt"/>
                <a:cs typeface="Helvetica"/>
              </a:defRPr>
            </a:lvl1pPr>
          </a:lstStyle>
          <a:p>
            <a:endParaRPr lang="da-DK" dirty="0"/>
          </a:p>
          <a:p>
            <a:endParaRPr lang="da-DK" dirty="0"/>
          </a:p>
          <a:p>
            <a:endParaRPr lang="da-DK" dirty="0"/>
          </a:p>
          <a:p>
            <a:endParaRPr lang="da-DK" dirty="0"/>
          </a:p>
          <a:p>
            <a:r>
              <a:rPr lang="da-DK" dirty="0"/>
              <a:t>Indsæt billede</a:t>
            </a:r>
          </a:p>
        </p:txBody>
      </p:sp>
      <p:sp>
        <p:nvSpPr>
          <p:cNvPr id="5" name="Titel 1">
            <a:extLst>
              <a:ext uri="{FF2B5EF4-FFF2-40B4-BE49-F238E27FC236}">
                <a16:creationId xmlns:a16="http://schemas.microsoft.com/office/drawing/2014/main" id="{74E4B35E-A97B-4A40-BA82-A9B1338AEEEB}"/>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8" name="Pladsholder til dato 7">
            <a:extLst>
              <a:ext uri="{FF2B5EF4-FFF2-40B4-BE49-F238E27FC236}">
                <a16:creationId xmlns:a16="http://schemas.microsoft.com/office/drawing/2014/main" id="{5E568026-6B4F-435F-9D8A-F9CFF65881D2}"/>
              </a:ext>
            </a:extLst>
          </p:cNvPr>
          <p:cNvSpPr>
            <a:spLocks noGrp="1"/>
          </p:cNvSpPr>
          <p:nvPr>
            <p:ph type="dt" sz="half" idx="21"/>
          </p:nvPr>
        </p:nvSpPr>
        <p:spPr/>
        <p:txBody>
          <a:bodyPr/>
          <a:lstStyle/>
          <a:p>
            <a:fld id="{D328EFA4-5A28-4191-9430-53E296EFE398}" type="datetime1">
              <a:rPr lang="da-DK" smtClean="0"/>
              <a:t>01-11-2022</a:t>
            </a:fld>
            <a:endParaRPr lang="da-DK" sz="1200" dirty="0"/>
          </a:p>
        </p:txBody>
      </p:sp>
      <p:sp>
        <p:nvSpPr>
          <p:cNvPr id="9" name="Pladsholder til sidefod 8">
            <a:extLst>
              <a:ext uri="{FF2B5EF4-FFF2-40B4-BE49-F238E27FC236}">
                <a16:creationId xmlns:a16="http://schemas.microsoft.com/office/drawing/2014/main" id="{FAE32597-1E67-4B1F-AD41-19A1E574225B}"/>
              </a:ext>
            </a:extLst>
          </p:cNvPr>
          <p:cNvSpPr>
            <a:spLocks noGrp="1"/>
          </p:cNvSpPr>
          <p:nvPr>
            <p:ph type="ftr" sz="quarter" idx="22"/>
          </p:nvPr>
        </p:nvSpPr>
        <p:spPr/>
        <p:txBody>
          <a:bodyPr/>
          <a:lstStyle/>
          <a:p>
            <a:r>
              <a:rPr lang="da-DK" sz="1200"/>
              <a:t>Evt. tekst i sidefod</a:t>
            </a:r>
            <a:endParaRPr lang="da-DK" sz="1200" dirty="0"/>
          </a:p>
        </p:txBody>
      </p:sp>
      <p:sp>
        <p:nvSpPr>
          <p:cNvPr id="10" name="Pladsholder til slidenummer 9">
            <a:extLst>
              <a:ext uri="{FF2B5EF4-FFF2-40B4-BE49-F238E27FC236}">
                <a16:creationId xmlns:a16="http://schemas.microsoft.com/office/drawing/2014/main" id="{7DAB316A-3B4E-4083-8E40-848B9DDF3281}"/>
              </a:ext>
            </a:extLst>
          </p:cNvPr>
          <p:cNvSpPr>
            <a:spLocks noGrp="1"/>
          </p:cNvSpPr>
          <p:nvPr>
            <p:ph type="sldNum" sz="quarter" idx="23"/>
          </p:nvPr>
        </p:nvSpPr>
        <p:spPr/>
        <p:txBody>
          <a:bodyPr/>
          <a:lstStyle/>
          <a:p>
            <a:pPr algn="r"/>
            <a:fld id="{01739DD0-F806-4874-9AB9-E8A8D4F05468}" type="slidenum">
              <a:rPr lang="da-DK" smtClean="0"/>
              <a:pPr/>
              <a:t>‹nr.›</a:t>
            </a:fld>
            <a:endParaRPr lang="da-DK" dirty="0"/>
          </a:p>
        </p:txBody>
      </p:sp>
    </p:spTree>
    <p:extLst>
      <p:ext uri="{BB962C8B-B14F-4D97-AF65-F5344CB8AC3E}">
        <p14:creationId xmlns:p14="http://schemas.microsoft.com/office/powerpoint/2010/main" val="336884109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Grå Indholdsside / Bullits">
    <p:spTree>
      <p:nvGrpSpPr>
        <p:cNvPr id="1" name=""/>
        <p:cNvGrpSpPr/>
        <p:nvPr/>
      </p:nvGrpSpPr>
      <p:grpSpPr>
        <a:xfrm>
          <a:off x="0" y="0"/>
          <a:ext cx="0" cy="0"/>
          <a:chOff x="0" y="0"/>
          <a:chExt cx="0" cy="0"/>
        </a:xfrm>
      </p:grpSpPr>
      <p:pic>
        <p:nvPicPr>
          <p:cNvPr id="7" name="Picture 6" descr="bg_test_grey_wide.png"/>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27267" y="452913"/>
            <a:ext cx="12219268" cy="6427665"/>
          </a:xfrm>
          <a:prstGeom prst="rect">
            <a:avLst/>
          </a:prstGeom>
        </p:spPr>
      </p:pic>
      <p:sp>
        <p:nvSpPr>
          <p:cNvPr id="2" name="Rectangle 12">
            <a:extLst>
              <a:ext uri="{FF2B5EF4-FFF2-40B4-BE49-F238E27FC236}">
                <a16:creationId xmlns:a16="http://schemas.microsoft.com/office/drawing/2014/main" id="{E8518895-F195-4AC2-B61E-13DDACADC3C1}"/>
              </a:ext>
            </a:extLst>
          </p:cNvPr>
          <p:cNvSpPr/>
          <p:nvPr userDrawn="1"/>
        </p:nvSpPr>
        <p:spPr>
          <a:xfrm>
            <a:off x="672000" y="1488000"/>
            <a:ext cx="480000" cy="48000"/>
          </a:xfrm>
          <a:prstGeom prst="rect">
            <a:avLst/>
          </a:prstGeom>
          <a:solidFill>
            <a:srgbClr val="0778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0" name="Titel 1">
            <a:extLst>
              <a:ext uri="{FF2B5EF4-FFF2-40B4-BE49-F238E27FC236}">
                <a16:creationId xmlns:a16="http://schemas.microsoft.com/office/drawing/2014/main" id="{51B2DF4E-C8EC-445A-BB1C-DDF26251F1C7}"/>
              </a:ext>
            </a:extLst>
          </p:cNvPr>
          <p:cNvSpPr>
            <a:spLocks noGrp="1"/>
          </p:cNvSpPr>
          <p:nvPr>
            <p:ph type="title"/>
          </p:nvPr>
        </p:nvSpPr>
        <p:spPr>
          <a:xfrm>
            <a:off x="672000" y="960001"/>
            <a:ext cx="11040000" cy="600000"/>
          </a:xfrm>
        </p:spPr>
        <p:txBody>
          <a:bodyPr/>
          <a:lstStyle>
            <a:lvl1pPr>
              <a:defRPr>
                <a:solidFill>
                  <a:schemeClr val="tx1"/>
                </a:solidFill>
              </a:defRPr>
            </a:lvl1pPr>
          </a:lstStyle>
          <a:p>
            <a:r>
              <a:rPr lang="da-DK" dirty="0"/>
              <a:t>Klik for at redigere titeltypografien i masteren</a:t>
            </a:r>
          </a:p>
        </p:txBody>
      </p:sp>
      <p:sp>
        <p:nvSpPr>
          <p:cNvPr id="8" name="Pladsholder til dato 7">
            <a:extLst>
              <a:ext uri="{FF2B5EF4-FFF2-40B4-BE49-F238E27FC236}">
                <a16:creationId xmlns:a16="http://schemas.microsoft.com/office/drawing/2014/main" id="{A6D366AB-66C7-4DF5-8905-1609976221D6}"/>
              </a:ext>
            </a:extLst>
          </p:cNvPr>
          <p:cNvSpPr>
            <a:spLocks noGrp="1"/>
          </p:cNvSpPr>
          <p:nvPr>
            <p:ph type="dt" sz="half" idx="18"/>
          </p:nvPr>
        </p:nvSpPr>
        <p:spPr/>
        <p:txBody>
          <a:bodyPr/>
          <a:lstStyle/>
          <a:p>
            <a:fld id="{2C25F143-B815-427D-BE27-5E0C46D44660}" type="datetime1">
              <a:rPr lang="da-DK" smtClean="0"/>
              <a:t>01-11-2022</a:t>
            </a:fld>
            <a:endParaRPr lang="da-DK" sz="1200" dirty="0"/>
          </a:p>
        </p:txBody>
      </p:sp>
      <p:sp>
        <p:nvSpPr>
          <p:cNvPr id="9" name="Pladsholder til sidefod 8">
            <a:extLst>
              <a:ext uri="{FF2B5EF4-FFF2-40B4-BE49-F238E27FC236}">
                <a16:creationId xmlns:a16="http://schemas.microsoft.com/office/drawing/2014/main" id="{C9F2AF64-6D07-4171-9FC4-5FED0087F92D}"/>
              </a:ext>
            </a:extLst>
          </p:cNvPr>
          <p:cNvSpPr>
            <a:spLocks noGrp="1"/>
          </p:cNvSpPr>
          <p:nvPr>
            <p:ph type="ftr" sz="quarter" idx="19"/>
          </p:nvPr>
        </p:nvSpPr>
        <p:spPr/>
        <p:txBody>
          <a:bodyPr/>
          <a:lstStyle/>
          <a:p>
            <a:r>
              <a:rPr lang="da-DK" sz="1200"/>
              <a:t>Evt. tekst i sidefod</a:t>
            </a:r>
            <a:endParaRPr lang="da-DK" sz="1200" dirty="0"/>
          </a:p>
        </p:txBody>
      </p:sp>
      <p:sp>
        <p:nvSpPr>
          <p:cNvPr id="11" name="Pladsholder til slidenummer 10">
            <a:extLst>
              <a:ext uri="{FF2B5EF4-FFF2-40B4-BE49-F238E27FC236}">
                <a16:creationId xmlns:a16="http://schemas.microsoft.com/office/drawing/2014/main" id="{A3B8FA74-A05D-4D4A-ACB3-8B5348A81D58}"/>
              </a:ext>
            </a:extLst>
          </p:cNvPr>
          <p:cNvSpPr>
            <a:spLocks noGrp="1"/>
          </p:cNvSpPr>
          <p:nvPr>
            <p:ph type="sldNum" sz="quarter" idx="20"/>
          </p:nvPr>
        </p:nvSpPr>
        <p:spPr/>
        <p:txBody>
          <a:bodyPr/>
          <a:lstStyle/>
          <a:p>
            <a:pPr algn="r"/>
            <a:fld id="{01739DD0-F806-4874-9AB9-E8A8D4F05468}" type="slidenum">
              <a:rPr lang="da-DK" smtClean="0"/>
              <a:pPr/>
              <a:t>‹nr.›</a:t>
            </a:fld>
            <a:endParaRPr lang="da-DK" dirty="0"/>
          </a:p>
        </p:txBody>
      </p:sp>
      <p:sp>
        <p:nvSpPr>
          <p:cNvPr id="13" name="Pladsholder til indhold 12">
            <a:extLst>
              <a:ext uri="{FF2B5EF4-FFF2-40B4-BE49-F238E27FC236}">
                <a16:creationId xmlns:a16="http://schemas.microsoft.com/office/drawing/2014/main" id="{8DD8F9B6-68EE-4D99-B7B8-4AEDA2C99FDD}"/>
              </a:ext>
            </a:extLst>
          </p:cNvPr>
          <p:cNvSpPr>
            <a:spLocks noGrp="1"/>
          </p:cNvSpPr>
          <p:nvPr>
            <p:ph sz="quarter" idx="21"/>
          </p:nvPr>
        </p:nvSpPr>
        <p:spPr>
          <a:xfrm>
            <a:off x="672000" y="1583999"/>
            <a:ext cx="11040000" cy="4560000"/>
          </a:xfrm>
        </p:spPr>
        <p:txBody>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Tree>
    <p:extLst>
      <p:ext uri="{BB962C8B-B14F-4D97-AF65-F5344CB8AC3E}">
        <p14:creationId xmlns:p14="http://schemas.microsoft.com/office/powerpoint/2010/main" val="194434758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
  <p:cSld name="Titel og indholdsobjek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68C0AE2-CF74-18CC-D017-106518104CAB}"/>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F13C6BE6-BE90-7CAB-4B37-A99F1F9D9B8C}"/>
              </a:ext>
            </a:extLst>
          </p:cNvPr>
          <p:cNvSpPr>
            <a:spLocks noGrp="1"/>
          </p:cNvSpPr>
          <p:nvPr>
            <p:ph idx="1"/>
          </p:nvPr>
        </p:nvSpPr>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BF9A1071-CA5B-DDCE-3D2A-98D469F61CFE}"/>
              </a:ext>
            </a:extLst>
          </p:cNvPr>
          <p:cNvSpPr>
            <a:spLocks noGrp="1"/>
          </p:cNvSpPr>
          <p:nvPr>
            <p:ph type="dt" sz="half" idx="10"/>
          </p:nvPr>
        </p:nvSpPr>
        <p:spPr/>
        <p:txBody>
          <a:bodyPr/>
          <a:lstStyle/>
          <a:p>
            <a:fld id="{2FA1DC8E-A3E8-4B45-80E3-187C65650488}" type="datetimeFigureOut">
              <a:rPr lang="da-DK" smtClean="0"/>
              <a:t>01-11-2022</a:t>
            </a:fld>
            <a:endParaRPr lang="da-DK"/>
          </a:p>
        </p:txBody>
      </p:sp>
      <p:sp>
        <p:nvSpPr>
          <p:cNvPr id="7" name="Pladsholder til slidenummer 9">
            <a:extLst>
              <a:ext uri="{FF2B5EF4-FFF2-40B4-BE49-F238E27FC236}">
                <a16:creationId xmlns:a16="http://schemas.microsoft.com/office/drawing/2014/main" id="{F67AE324-805E-E52D-A00F-86F9C6EA1586}"/>
              </a:ext>
            </a:extLst>
          </p:cNvPr>
          <p:cNvSpPr txBox="1">
            <a:spLocks/>
          </p:cNvSpPr>
          <p:nvPr userDrawn="1"/>
        </p:nvSpPr>
        <p:spPr>
          <a:xfrm>
            <a:off x="5416532" y="6384000"/>
            <a:ext cx="576000" cy="288000"/>
          </a:xfrm>
          <a:prstGeom prst="rect">
            <a:avLst/>
          </a:prstGeom>
        </p:spPr>
        <p:txBody>
          <a:bodyPr vert="horz" lIns="121920" tIns="60960" rIns="0" bIns="60960" rtlCol="0" anchor="ctr"/>
          <a:lstStyle>
            <a:defPPr>
              <a:defRPr lang="en-US"/>
            </a:defPPr>
            <a:lvl1pPr marL="0" algn="r" defTabSz="457200" rtl="0" eaLnBrk="1" latinLnBrk="0" hangingPunct="1">
              <a:defRPr sz="900" kern="120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01739DD0-F806-4874-9AB9-E8A8D4F05468}" type="slidenum">
              <a:rPr lang="da-DK" sz="1200" smtClean="0"/>
              <a:pPr/>
              <a:t>‹nr.›</a:t>
            </a:fld>
            <a:endParaRPr lang="da-DK" sz="1200" dirty="0"/>
          </a:p>
        </p:txBody>
      </p:sp>
      <p:pic>
        <p:nvPicPr>
          <p:cNvPr id="8" name="Grafik 7">
            <a:extLst>
              <a:ext uri="{FF2B5EF4-FFF2-40B4-BE49-F238E27FC236}">
                <a16:creationId xmlns:a16="http://schemas.microsoft.com/office/drawing/2014/main" id="{5BACF8AF-3B70-328F-4E29-A10103FEA5D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790573" y="6274017"/>
            <a:ext cx="921428" cy="507967"/>
          </a:xfrm>
          <a:prstGeom prst="rect">
            <a:avLst/>
          </a:prstGeom>
        </p:spPr>
      </p:pic>
    </p:spTree>
    <p:extLst>
      <p:ext uri="{BB962C8B-B14F-4D97-AF65-F5344CB8AC3E}">
        <p14:creationId xmlns:p14="http://schemas.microsoft.com/office/powerpoint/2010/main" val="305292814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Skilleside Blå / Stor tekst">
    <p:spTree>
      <p:nvGrpSpPr>
        <p:cNvPr id="1" name=""/>
        <p:cNvGrpSpPr/>
        <p:nvPr/>
      </p:nvGrpSpPr>
      <p:grpSpPr>
        <a:xfrm>
          <a:off x="0" y="0"/>
          <a:ext cx="0" cy="0"/>
          <a:chOff x="0" y="0"/>
          <a:chExt cx="0" cy="0"/>
        </a:xfrm>
      </p:grpSpPr>
      <p:pic>
        <p:nvPicPr>
          <p:cNvPr id="5" name="Picture 4" descr="medcom_bg_wide.png"/>
          <p:cNvPicPr>
            <a:picLocks noChangeAspect="1"/>
          </p:cNvPicPr>
          <p:nvPr userDrawn="1"/>
        </p:nvPicPr>
        <p:blipFill rotWithShape="1">
          <a:blip r:embed="rId2">
            <a:extLst>
              <a:ext uri="{28A0092B-C50C-407E-A947-70E740481C1C}">
                <a14:useLocalDpi xmlns:a14="http://schemas.microsoft.com/office/drawing/2010/main" val="0"/>
              </a:ext>
            </a:extLst>
          </a:blip>
          <a:srcRect r="7267"/>
          <a:stretch/>
        </p:blipFill>
        <p:spPr>
          <a:xfrm>
            <a:off x="1" y="463759"/>
            <a:ext cx="12192000" cy="6416819"/>
          </a:xfrm>
          <a:prstGeom prst="rect">
            <a:avLst/>
          </a:prstGeom>
        </p:spPr>
      </p:pic>
      <p:sp>
        <p:nvSpPr>
          <p:cNvPr id="2" name="Rectangle 8">
            <a:extLst>
              <a:ext uri="{FF2B5EF4-FFF2-40B4-BE49-F238E27FC236}">
                <a16:creationId xmlns:a16="http://schemas.microsoft.com/office/drawing/2014/main" id="{F44C2B17-32AA-4622-84A6-D42D3EC27696}"/>
              </a:ext>
            </a:extLst>
          </p:cNvPr>
          <p:cNvSpPr/>
          <p:nvPr userDrawn="1"/>
        </p:nvSpPr>
        <p:spPr>
          <a:xfrm>
            <a:off x="5856000" y="4272000"/>
            <a:ext cx="480000" cy="48000"/>
          </a:xfrm>
          <a:prstGeom prst="rect">
            <a:avLst/>
          </a:prstGeom>
          <a:solidFill>
            <a:srgbClr val="43C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7" name="Titel 1">
            <a:extLst>
              <a:ext uri="{FF2B5EF4-FFF2-40B4-BE49-F238E27FC236}">
                <a16:creationId xmlns:a16="http://schemas.microsoft.com/office/drawing/2014/main" id="{07C9867A-1073-471D-B31B-7232F070BA2A}"/>
              </a:ext>
            </a:extLst>
          </p:cNvPr>
          <p:cNvSpPr>
            <a:spLocks noGrp="1"/>
          </p:cNvSpPr>
          <p:nvPr>
            <p:ph type="ctrTitle"/>
          </p:nvPr>
        </p:nvSpPr>
        <p:spPr>
          <a:xfrm>
            <a:off x="528000" y="864000"/>
            <a:ext cx="11184000" cy="3216000"/>
          </a:xfrm>
        </p:spPr>
        <p:txBody>
          <a:bodyPr anchor="b"/>
          <a:lstStyle>
            <a:lvl1pPr algn="ctr">
              <a:lnSpc>
                <a:spcPct val="90000"/>
              </a:lnSpc>
              <a:defRPr sz="6000" b="1">
                <a:solidFill>
                  <a:schemeClr val="bg1"/>
                </a:solidFill>
              </a:defRPr>
            </a:lvl1pPr>
          </a:lstStyle>
          <a:p>
            <a:r>
              <a:rPr lang="da-DK" dirty="0"/>
              <a:t>Klik for at redigere titeltypografien i masteren</a:t>
            </a:r>
          </a:p>
        </p:txBody>
      </p:sp>
    </p:spTree>
    <p:extLst>
      <p:ext uri="{BB962C8B-B14F-4D97-AF65-F5344CB8AC3E}">
        <p14:creationId xmlns:p14="http://schemas.microsoft.com/office/powerpoint/2010/main" val="21636558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Skilleside Blå / Medium tekst">
    <p:spTree>
      <p:nvGrpSpPr>
        <p:cNvPr id="1" name=""/>
        <p:cNvGrpSpPr/>
        <p:nvPr/>
      </p:nvGrpSpPr>
      <p:grpSpPr>
        <a:xfrm>
          <a:off x="0" y="0"/>
          <a:ext cx="0" cy="0"/>
          <a:chOff x="0" y="0"/>
          <a:chExt cx="0" cy="0"/>
        </a:xfrm>
      </p:grpSpPr>
      <p:pic>
        <p:nvPicPr>
          <p:cNvPr id="5" name="Picture 4" descr="medcom_bg_wide.png"/>
          <p:cNvPicPr>
            <a:picLocks noChangeAspect="1"/>
          </p:cNvPicPr>
          <p:nvPr userDrawn="1"/>
        </p:nvPicPr>
        <p:blipFill rotWithShape="1">
          <a:blip r:embed="rId2">
            <a:extLst>
              <a:ext uri="{28A0092B-C50C-407E-A947-70E740481C1C}">
                <a14:useLocalDpi xmlns:a14="http://schemas.microsoft.com/office/drawing/2010/main" val="0"/>
              </a:ext>
            </a:extLst>
          </a:blip>
          <a:srcRect r="7267"/>
          <a:stretch/>
        </p:blipFill>
        <p:spPr>
          <a:xfrm>
            <a:off x="1" y="463759"/>
            <a:ext cx="12192000" cy="6416819"/>
          </a:xfrm>
          <a:prstGeom prst="rect">
            <a:avLst/>
          </a:prstGeom>
        </p:spPr>
      </p:pic>
      <p:sp>
        <p:nvSpPr>
          <p:cNvPr id="2" name="Rectangle 8">
            <a:extLst>
              <a:ext uri="{FF2B5EF4-FFF2-40B4-BE49-F238E27FC236}">
                <a16:creationId xmlns:a16="http://schemas.microsoft.com/office/drawing/2014/main" id="{F44C2B17-32AA-4622-84A6-D42D3EC27696}"/>
              </a:ext>
            </a:extLst>
          </p:cNvPr>
          <p:cNvSpPr/>
          <p:nvPr userDrawn="1"/>
        </p:nvSpPr>
        <p:spPr>
          <a:xfrm>
            <a:off x="5856000" y="4272000"/>
            <a:ext cx="480000" cy="48000"/>
          </a:xfrm>
          <a:prstGeom prst="rect">
            <a:avLst/>
          </a:prstGeom>
          <a:solidFill>
            <a:srgbClr val="43C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7" name="Titel 1">
            <a:extLst>
              <a:ext uri="{FF2B5EF4-FFF2-40B4-BE49-F238E27FC236}">
                <a16:creationId xmlns:a16="http://schemas.microsoft.com/office/drawing/2014/main" id="{07C9867A-1073-471D-B31B-7232F070BA2A}"/>
              </a:ext>
            </a:extLst>
          </p:cNvPr>
          <p:cNvSpPr>
            <a:spLocks noGrp="1"/>
          </p:cNvSpPr>
          <p:nvPr>
            <p:ph type="ctrTitle"/>
          </p:nvPr>
        </p:nvSpPr>
        <p:spPr>
          <a:xfrm>
            <a:off x="528000" y="864000"/>
            <a:ext cx="11184000" cy="3216000"/>
          </a:xfrm>
        </p:spPr>
        <p:txBody>
          <a:bodyPr anchor="b"/>
          <a:lstStyle>
            <a:lvl1pPr algn="ctr">
              <a:lnSpc>
                <a:spcPct val="80000"/>
              </a:lnSpc>
              <a:defRPr sz="3733" b="1">
                <a:solidFill>
                  <a:schemeClr val="bg1"/>
                </a:solidFill>
              </a:defRPr>
            </a:lvl1pPr>
          </a:lstStyle>
          <a:p>
            <a:r>
              <a:rPr lang="da-DK" dirty="0"/>
              <a:t>Klik for at redigere titeltypografien i masteren</a:t>
            </a:r>
          </a:p>
        </p:txBody>
      </p:sp>
    </p:spTree>
    <p:extLst>
      <p:ext uri="{BB962C8B-B14F-4D97-AF65-F5344CB8AC3E}">
        <p14:creationId xmlns:p14="http://schemas.microsoft.com/office/powerpoint/2010/main" val="133009897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Skilleside Grå / Stor tekst">
    <p:spTree>
      <p:nvGrpSpPr>
        <p:cNvPr id="1" name=""/>
        <p:cNvGrpSpPr/>
        <p:nvPr/>
      </p:nvGrpSpPr>
      <p:grpSpPr>
        <a:xfrm>
          <a:off x="0" y="0"/>
          <a:ext cx="0" cy="0"/>
          <a:chOff x="0" y="0"/>
          <a:chExt cx="0" cy="0"/>
        </a:xfrm>
      </p:grpSpPr>
      <p:pic>
        <p:nvPicPr>
          <p:cNvPr id="3" name="Picture 5" descr="bg_test_grey_wide.png">
            <a:extLst>
              <a:ext uri="{FF2B5EF4-FFF2-40B4-BE49-F238E27FC236}">
                <a16:creationId xmlns:a16="http://schemas.microsoft.com/office/drawing/2014/main" id="{1F499721-5E10-4DBF-873F-E5ED95880A5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1" y="452913"/>
            <a:ext cx="12219268" cy="6427665"/>
          </a:xfrm>
          <a:prstGeom prst="rect">
            <a:avLst/>
          </a:prstGeom>
        </p:spPr>
      </p:pic>
      <p:sp>
        <p:nvSpPr>
          <p:cNvPr id="4" name="Rectangle 12">
            <a:extLst>
              <a:ext uri="{FF2B5EF4-FFF2-40B4-BE49-F238E27FC236}">
                <a16:creationId xmlns:a16="http://schemas.microsoft.com/office/drawing/2014/main" id="{74F105BF-37D0-4941-B527-40866D18B795}"/>
              </a:ext>
            </a:extLst>
          </p:cNvPr>
          <p:cNvSpPr/>
          <p:nvPr userDrawn="1"/>
        </p:nvSpPr>
        <p:spPr>
          <a:xfrm>
            <a:off x="5616000" y="4272000"/>
            <a:ext cx="480000" cy="48000"/>
          </a:xfrm>
          <a:prstGeom prst="rect">
            <a:avLst/>
          </a:prstGeom>
          <a:solidFill>
            <a:srgbClr val="0778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7" name="Titel 1">
            <a:extLst>
              <a:ext uri="{FF2B5EF4-FFF2-40B4-BE49-F238E27FC236}">
                <a16:creationId xmlns:a16="http://schemas.microsoft.com/office/drawing/2014/main" id="{07C9867A-1073-471D-B31B-7232F070BA2A}"/>
              </a:ext>
            </a:extLst>
          </p:cNvPr>
          <p:cNvSpPr>
            <a:spLocks noGrp="1"/>
          </p:cNvSpPr>
          <p:nvPr>
            <p:ph type="ctrTitle"/>
          </p:nvPr>
        </p:nvSpPr>
        <p:spPr>
          <a:xfrm>
            <a:off x="528000" y="864000"/>
            <a:ext cx="11184000" cy="3216000"/>
          </a:xfrm>
        </p:spPr>
        <p:txBody>
          <a:bodyPr anchor="b"/>
          <a:lstStyle>
            <a:lvl1pPr algn="ctr">
              <a:defRPr sz="6000" b="1">
                <a:solidFill>
                  <a:schemeClr val="tx1"/>
                </a:solidFill>
              </a:defRPr>
            </a:lvl1pPr>
          </a:lstStyle>
          <a:p>
            <a:r>
              <a:rPr lang="da-DK" dirty="0"/>
              <a:t>Klik for at redigere titeltypografien i masteren</a:t>
            </a:r>
          </a:p>
        </p:txBody>
      </p:sp>
    </p:spTree>
    <p:extLst>
      <p:ext uri="{BB962C8B-B14F-4D97-AF65-F5344CB8AC3E}">
        <p14:creationId xmlns:p14="http://schemas.microsoft.com/office/powerpoint/2010/main" val="3323084033"/>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Skilleside Grå / Medium tekst">
    <p:spTree>
      <p:nvGrpSpPr>
        <p:cNvPr id="1" name=""/>
        <p:cNvGrpSpPr/>
        <p:nvPr/>
      </p:nvGrpSpPr>
      <p:grpSpPr>
        <a:xfrm>
          <a:off x="0" y="0"/>
          <a:ext cx="0" cy="0"/>
          <a:chOff x="0" y="0"/>
          <a:chExt cx="0" cy="0"/>
        </a:xfrm>
      </p:grpSpPr>
      <p:pic>
        <p:nvPicPr>
          <p:cNvPr id="3" name="Picture 5" descr="bg_test_grey_wide.png">
            <a:extLst>
              <a:ext uri="{FF2B5EF4-FFF2-40B4-BE49-F238E27FC236}">
                <a16:creationId xmlns:a16="http://schemas.microsoft.com/office/drawing/2014/main" id="{1F499721-5E10-4DBF-873F-E5ED95880A5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11195"/>
          <a:stretch/>
        </p:blipFill>
        <p:spPr>
          <a:xfrm>
            <a:off x="1" y="452913"/>
            <a:ext cx="12219268" cy="6427665"/>
          </a:xfrm>
          <a:prstGeom prst="rect">
            <a:avLst/>
          </a:prstGeom>
        </p:spPr>
      </p:pic>
      <p:sp>
        <p:nvSpPr>
          <p:cNvPr id="4" name="Rectangle 12">
            <a:extLst>
              <a:ext uri="{FF2B5EF4-FFF2-40B4-BE49-F238E27FC236}">
                <a16:creationId xmlns:a16="http://schemas.microsoft.com/office/drawing/2014/main" id="{74F105BF-37D0-4941-B527-40866D18B795}"/>
              </a:ext>
            </a:extLst>
          </p:cNvPr>
          <p:cNvSpPr/>
          <p:nvPr userDrawn="1"/>
        </p:nvSpPr>
        <p:spPr>
          <a:xfrm>
            <a:off x="5616000" y="4272000"/>
            <a:ext cx="480000" cy="48000"/>
          </a:xfrm>
          <a:prstGeom prst="rect">
            <a:avLst/>
          </a:prstGeom>
          <a:solidFill>
            <a:srgbClr val="0778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7" name="Titel 1">
            <a:extLst>
              <a:ext uri="{FF2B5EF4-FFF2-40B4-BE49-F238E27FC236}">
                <a16:creationId xmlns:a16="http://schemas.microsoft.com/office/drawing/2014/main" id="{07C9867A-1073-471D-B31B-7232F070BA2A}"/>
              </a:ext>
            </a:extLst>
          </p:cNvPr>
          <p:cNvSpPr>
            <a:spLocks noGrp="1"/>
          </p:cNvSpPr>
          <p:nvPr>
            <p:ph type="ctrTitle"/>
          </p:nvPr>
        </p:nvSpPr>
        <p:spPr>
          <a:xfrm>
            <a:off x="528000" y="864000"/>
            <a:ext cx="11184000" cy="3216000"/>
          </a:xfrm>
        </p:spPr>
        <p:txBody>
          <a:bodyPr anchor="b"/>
          <a:lstStyle>
            <a:lvl1pPr algn="ctr">
              <a:lnSpc>
                <a:spcPct val="80000"/>
              </a:lnSpc>
              <a:defRPr sz="3733" b="1">
                <a:solidFill>
                  <a:schemeClr val="tx1"/>
                </a:solidFill>
              </a:defRPr>
            </a:lvl1pPr>
          </a:lstStyle>
          <a:p>
            <a:r>
              <a:rPr lang="da-DK" dirty="0"/>
              <a:t>Klik for at redigere titeltypografien i masteren</a:t>
            </a:r>
          </a:p>
        </p:txBody>
      </p:sp>
    </p:spTree>
    <p:extLst>
      <p:ext uri="{BB962C8B-B14F-4D97-AF65-F5344CB8AC3E}">
        <p14:creationId xmlns:p14="http://schemas.microsoft.com/office/powerpoint/2010/main" val="29379362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e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slideLayout" Target="../slideLayouts/slideLayout15.xml"/><Relationship Id="rId18" Type="http://schemas.openxmlformats.org/officeDocument/2006/relationships/slideLayout" Target="../slideLayouts/slideLayout20.xml"/><Relationship Id="rId3" Type="http://schemas.openxmlformats.org/officeDocument/2006/relationships/slideLayout" Target="../slideLayouts/slideLayout5.xml"/><Relationship Id="rId21" Type="http://schemas.openxmlformats.org/officeDocument/2006/relationships/image" Target="../media/image1.emf"/><Relationship Id="rId7" Type="http://schemas.openxmlformats.org/officeDocument/2006/relationships/slideLayout" Target="../slideLayouts/slideLayout9.xml"/><Relationship Id="rId12" Type="http://schemas.openxmlformats.org/officeDocument/2006/relationships/slideLayout" Target="../slideLayouts/slideLayout14.xml"/><Relationship Id="rId17" Type="http://schemas.openxmlformats.org/officeDocument/2006/relationships/slideLayout" Target="../slideLayouts/slideLayout19.xml"/><Relationship Id="rId2" Type="http://schemas.openxmlformats.org/officeDocument/2006/relationships/slideLayout" Target="../slideLayouts/slideLayout4.xml"/><Relationship Id="rId16" Type="http://schemas.openxmlformats.org/officeDocument/2006/relationships/slideLayout" Target="../slideLayouts/slideLayout18.xml"/><Relationship Id="rId20" Type="http://schemas.openxmlformats.org/officeDocument/2006/relationships/theme" Target="../theme/theme2.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5" Type="http://schemas.openxmlformats.org/officeDocument/2006/relationships/slideLayout" Target="../slideLayouts/slideLayout17.xml"/><Relationship Id="rId10" Type="http://schemas.openxmlformats.org/officeDocument/2006/relationships/slideLayout" Target="../slideLayouts/slideLayout12.xml"/><Relationship Id="rId19" Type="http://schemas.openxmlformats.org/officeDocument/2006/relationships/slideLayout" Target="../slideLayouts/slideLayout21.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image" Target="../media/image1.emf"/><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theme" Target="../theme/theme3.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slideLayout" Target="../slideLayouts/slideLayout49.xml"/><Relationship Id="rId3" Type="http://schemas.openxmlformats.org/officeDocument/2006/relationships/slideLayout" Target="../slideLayouts/slideLayout34.xml"/><Relationship Id="rId21" Type="http://schemas.openxmlformats.org/officeDocument/2006/relationships/image" Target="../media/image1.emf"/><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20" Type="http://schemas.openxmlformats.org/officeDocument/2006/relationships/theme" Target="../theme/theme4.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slideLayout" Target="../slideLayouts/slideLayout50.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53.xml"/><Relationship Id="rId7" Type="http://schemas.openxmlformats.org/officeDocument/2006/relationships/image" Target="../media/image1.emf"/><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theme" Target="../theme/theme5.xml"/><Relationship Id="rId5" Type="http://schemas.openxmlformats.org/officeDocument/2006/relationships/slideLayout" Target="../slideLayouts/slideLayout55.xml"/><Relationship Id="rId4"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slideLayout" Target="../slideLayouts/slideLayout68.xml"/><Relationship Id="rId18" Type="http://schemas.openxmlformats.org/officeDocument/2006/relationships/slideLayout" Target="../slideLayouts/slideLayout73.xml"/><Relationship Id="rId3" Type="http://schemas.openxmlformats.org/officeDocument/2006/relationships/slideLayout" Target="../slideLayouts/slideLayout58.xml"/><Relationship Id="rId21" Type="http://schemas.openxmlformats.org/officeDocument/2006/relationships/image" Target="../media/image1.emf"/><Relationship Id="rId7" Type="http://schemas.openxmlformats.org/officeDocument/2006/relationships/slideLayout" Target="../slideLayouts/slideLayout62.xml"/><Relationship Id="rId12" Type="http://schemas.openxmlformats.org/officeDocument/2006/relationships/slideLayout" Target="../slideLayouts/slideLayout67.xml"/><Relationship Id="rId17" Type="http://schemas.openxmlformats.org/officeDocument/2006/relationships/slideLayout" Target="../slideLayouts/slideLayout72.xml"/><Relationship Id="rId2" Type="http://schemas.openxmlformats.org/officeDocument/2006/relationships/slideLayout" Target="../slideLayouts/slideLayout57.xml"/><Relationship Id="rId16" Type="http://schemas.openxmlformats.org/officeDocument/2006/relationships/slideLayout" Target="../slideLayouts/slideLayout71.xml"/><Relationship Id="rId20" Type="http://schemas.openxmlformats.org/officeDocument/2006/relationships/theme" Target="../theme/theme6.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5" Type="http://schemas.openxmlformats.org/officeDocument/2006/relationships/slideLayout" Target="../slideLayouts/slideLayout70.xml"/><Relationship Id="rId10" Type="http://schemas.openxmlformats.org/officeDocument/2006/relationships/slideLayout" Target="../slideLayouts/slideLayout65.xml"/><Relationship Id="rId19" Type="http://schemas.openxmlformats.org/officeDocument/2006/relationships/slideLayout" Target="../slideLayouts/slideLayout74.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2.xml"/><Relationship Id="rId13" Type="http://schemas.openxmlformats.org/officeDocument/2006/relationships/slideLayout" Target="../slideLayouts/slideLayout87.xml"/><Relationship Id="rId18" Type="http://schemas.openxmlformats.org/officeDocument/2006/relationships/slideLayout" Target="../slideLayouts/slideLayout92.xml"/><Relationship Id="rId3" Type="http://schemas.openxmlformats.org/officeDocument/2006/relationships/slideLayout" Target="../slideLayouts/slideLayout77.xml"/><Relationship Id="rId21" Type="http://schemas.openxmlformats.org/officeDocument/2006/relationships/theme" Target="../theme/theme7.xml"/><Relationship Id="rId7" Type="http://schemas.openxmlformats.org/officeDocument/2006/relationships/slideLayout" Target="../slideLayouts/slideLayout81.xml"/><Relationship Id="rId12" Type="http://schemas.openxmlformats.org/officeDocument/2006/relationships/slideLayout" Target="../slideLayouts/slideLayout86.xml"/><Relationship Id="rId17" Type="http://schemas.openxmlformats.org/officeDocument/2006/relationships/slideLayout" Target="../slideLayouts/slideLayout91.xml"/><Relationship Id="rId2" Type="http://schemas.openxmlformats.org/officeDocument/2006/relationships/slideLayout" Target="../slideLayouts/slideLayout76.xml"/><Relationship Id="rId16" Type="http://schemas.openxmlformats.org/officeDocument/2006/relationships/slideLayout" Target="../slideLayouts/slideLayout90.xml"/><Relationship Id="rId20" Type="http://schemas.openxmlformats.org/officeDocument/2006/relationships/slideLayout" Target="../slideLayouts/slideLayout94.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5" Type="http://schemas.openxmlformats.org/officeDocument/2006/relationships/slideLayout" Target="../slideLayouts/slideLayout89.xml"/><Relationship Id="rId10" Type="http://schemas.openxmlformats.org/officeDocument/2006/relationships/slideLayout" Target="../slideLayouts/slideLayout84.xml"/><Relationship Id="rId19" Type="http://schemas.openxmlformats.org/officeDocument/2006/relationships/slideLayout" Target="../slideLayouts/slideLayout93.xml"/><Relationship Id="rId4" Type="http://schemas.openxmlformats.org/officeDocument/2006/relationships/slideLayout" Target="../slideLayouts/slideLayout78.xml"/><Relationship Id="rId9" Type="http://schemas.openxmlformats.org/officeDocument/2006/relationships/slideLayout" Target="../slideLayouts/slideLayout83.xml"/><Relationship Id="rId14" Type="http://schemas.openxmlformats.org/officeDocument/2006/relationships/slideLayout" Target="../slideLayouts/slideLayout88.xml"/><Relationship Id="rId22" Type="http://schemas.openxmlformats.org/officeDocument/2006/relationships/image" Target="../media/image1.emf"/></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97.xml"/><Relationship Id="rId2" Type="http://schemas.openxmlformats.org/officeDocument/2006/relationships/slideLayout" Target="../slideLayouts/slideLayout96.xml"/><Relationship Id="rId1" Type="http://schemas.openxmlformats.org/officeDocument/2006/relationships/slideLayout" Target="../slideLayouts/slideLayout95.xml"/><Relationship Id="rId6" Type="http://schemas.openxmlformats.org/officeDocument/2006/relationships/image" Target="../media/image1.emf"/><Relationship Id="rId5" Type="http://schemas.openxmlformats.org/officeDocument/2006/relationships/theme" Target="../theme/theme8.xml"/><Relationship Id="rId4" Type="http://schemas.openxmlformats.org/officeDocument/2006/relationships/slideLayout" Target="../slideLayouts/slideLayout9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0663466D-4785-4BAA-96CA-898E7F55CA62}"/>
              </a:ext>
            </a:extLst>
          </p:cNvPr>
          <p:cNvSpPr>
            <a:spLocks noGrp="1"/>
          </p:cNvSpPr>
          <p:nvPr>
            <p:ph type="title"/>
          </p:nvPr>
        </p:nvSpPr>
        <p:spPr>
          <a:xfrm>
            <a:off x="528000" y="366185"/>
            <a:ext cx="10515600" cy="1325033"/>
          </a:xfrm>
          <a:prstGeom prst="rect">
            <a:avLst/>
          </a:prstGeom>
        </p:spPr>
        <p:txBody>
          <a:bodyPr vert="horz" lIns="0" tIns="45720" rIns="91440" bIns="45720" rtlCol="0" anchor="ctr">
            <a:noAutofit/>
          </a:bodyPr>
          <a:lstStyle/>
          <a:p>
            <a:r>
              <a:rPr lang="da-DK" dirty="0"/>
              <a:t>Klik for at redigere titeltypografien i masteren</a:t>
            </a:r>
          </a:p>
        </p:txBody>
      </p:sp>
      <p:sp>
        <p:nvSpPr>
          <p:cNvPr id="3" name="Pladsholder til tekst 2">
            <a:extLst>
              <a:ext uri="{FF2B5EF4-FFF2-40B4-BE49-F238E27FC236}">
                <a16:creationId xmlns:a16="http://schemas.microsoft.com/office/drawing/2014/main" id="{4E43C713-F17F-457B-B895-CBD727C98AB1}"/>
              </a:ext>
            </a:extLst>
          </p:cNvPr>
          <p:cNvSpPr>
            <a:spLocks noGrp="1"/>
          </p:cNvSpPr>
          <p:nvPr>
            <p:ph type="body" idx="1"/>
          </p:nvPr>
        </p:nvSpPr>
        <p:spPr>
          <a:xfrm>
            <a:off x="528000" y="1826684"/>
            <a:ext cx="10515600" cy="4349749"/>
          </a:xfrm>
          <a:prstGeom prst="rect">
            <a:avLst/>
          </a:prstGeom>
        </p:spPr>
        <p:txBody>
          <a:bodyPr vert="horz" lIns="0" tIns="45720" rIns="91440" bIns="45720" rtlCol="0">
            <a:noAutofit/>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6" name="Pladsholder til slidenummer 5">
            <a:extLst>
              <a:ext uri="{FF2B5EF4-FFF2-40B4-BE49-F238E27FC236}">
                <a16:creationId xmlns:a16="http://schemas.microsoft.com/office/drawing/2014/main" id="{0142E5A6-0389-4A11-81F9-A49F24BA69D8}"/>
              </a:ext>
            </a:extLst>
          </p:cNvPr>
          <p:cNvSpPr>
            <a:spLocks noGrp="1"/>
          </p:cNvSpPr>
          <p:nvPr>
            <p:ph type="sldNum" sz="quarter" idx="4"/>
          </p:nvPr>
        </p:nvSpPr>
        <p:spPr>
          <a:xfrm>
            <a:off x="11153031" y="6384000"/>
            <a:ext cx="576000" cy="288000"/>
          </a:xfrm>
          <a:prstGeom prst="rect">
            <a:avLst/>
          </a:prstGeom>
        </p:spPr>
        <p:txBody>
          <a:bodyPr vert="horz" lIns="91440" tIns="45720" rIns="0" bIns="45720" rtlCol="0" anchor="t" anchorCtr="0"/>
          <a:lstStyle>
            <a:lvl1pPr algn="r">
              <a:defRPr sz="1200">
                <a:solidFill>
                  <a:schemeClr val="accent1"/>
                </a:solidFill>
              </a:defRPr>
            </a:lvl1pPr>
          </a:lstStyle>
          <a:p>
            <a:fld id="{0BE5C657-09E0-4733-8453-7676F42F1AD1}" type="slidenum">
              <a:rPr lang="da-DK" smtClean="0"/>
              <a:pPr/>
              <a:t>‹nr.›</a:t>
            </a:fld>
            <a:endParaRPr lang="da-DK" sz="1200" dirty="0"/>
          </a:p>
        </p:txBody>
      </p:sp>
      <p:pic>
        <p:nvPicPr>
          <p:cNvPr id="4" name="Picture 9">
            <a:extLst>
              <a:ext uri="{FF2B5EF4-FFF2-40B4-BE49-F238E27FC236}">
                <a16:creationId xmlns:a16="http://schemas.microsoft.com/office/drawing/2014/main" id="{41F6D82F-C916-4AC4-96E7-AFD8010AB5C0}"/>
              </a:ext>
            </a:extLst>
          </p:cNvPr>
          <p:cNvPicPr>
            <a:picLocks noChangeAspect="1"/>
          </p:cNvPicPr>
          <p:nvPr userDrawn="1"/>
        </p:nvPicPr>
        <p:blipFill>
          <a:blip r:embed="rId4"/>
          <a:stretch>
            <a:fillRect/>
          </a:stretch>
        </p:blipFill>
        <p:spPr>
          <a:xfrm>
            <a:off x="10577032" y="147397"/>
            <a:ext cx="1151997" cy="192000"/>
          </a:xfrm>
          <a:prstGeom prst="rect">
            <a:avLst/>
          </a:prstGeom>
        </p:spPr>
      </p:pic>
      <p:sp>
        <p:nvSpPr>
          <p:cNvPr id="9" name="Pladsholder til dato 8">
            <a:extLst>
              <a:ext uri="{FF2B5EF4-FFF2-40B4-BE49-F238E27FC236}">
                <a16:creationId xmlns:a16="http://schemas.microsoft.com/office/drawing/2014/main" id="{B5508D42-E657-4A6C-8464-183508740DAA}"/>
              </a:ext>
            </a:extLst>
          </p:cNvPr>
          <p:cNvSpPr>
            <a:spLocks noGrp="1"/>
          </p:cNvSpPr>
          <p:nvPr>
            <p:ph type="dt" sz="half" idx="2"/>
          </p:nvPr>
        </p:nvSpPr>
        <p:spPr>
          <a:xfrm>
            <a:off x="528001" y="6384000"/>
            <a:ext cx="1086969" cy="288000"/>
          </a:xfrm>
          <a:prstGeom prst="rect">
            <a:avLst/>
          </a:prstGeom>
        </p:spPr>
        <p:txBody>
          <a:bodyPr vert="horz" lIns="0" tIns="45720" rIns="91440" bIns="45720" rtlCol="0" anchor="t" anchorCtr="0"/>
          <a:lstStyle>
            <a:lvl1pPr algn="l">
              <a:defRPr sz="1200">
                <a:solidFill>
                  <a:schemeClr val="accent1"/>
                </a:solidFill>
              </a:defRPr>
            </a:lvl1pPr>
          </a:lstStyle>
          <a:p>
            <a:fld id="{7E2190A9-9EE6-4E56-9A96-A361147B802A}" type="datetime1">
              <a:rPr lang="da-DK" smtClean="0"/>
              <a:t>01-11-2022</a:t>
            </a:fld>
            <a:endParaRPr lang="da-DK" sz="1200" dirty="0"/>
          </a:p>
        </p:txBody>
      </p:sp>
      <p:sp>
        <p:nvSpPr>
          <p:cNvPr id="10" name="Pladsholder til sidefod 9">
            <a:extLst>
              <a:ext uri="{FF2B5EF4-FFF2-40B4-BE49-F238E27FC236}">
                <a16:creationId xmlns:a16="http://schemas.microsoft.com/office/drawing/2014/main" id="{7B1DB5BD-CF70-415C-BBFB-D78E7566315B}"/>
              </a:ext>
            </a:extLst>
          </p:cNvPr>
          <p:cNvSpPr>
            <a:spLocks noGrp="1"/>
          </p:cNvSpPr>
          <p:nvPr>
            <p:ph type="ftr" sz="quarter" idx="3"/>
          </p:nvPr>
        </p:nvSpPr>
        <p:spPr>
          <a:xfrm>
            <a:off x="1920000" y="6384000"/>
            <a:ext cx="4608000" cy="288000"/>
          </a:xfrm>
          <a:prstGeom prst="rect">
            <a:avLst/>
          </a:prstGeom>
        </p:spPr>
        <p:txBody>
          <a:bodyPr vert="horz" lIns="91440" tIns="45720" rIns="91440" bIns="45720" rtlCol="0" anchor="t" anchorCtr="0"/>
          <a:lstStyle>
            <a:lvl1pPr algn="l">
              <a:defRPr sz="1200">
                <a:solidFill>
                  <a:schemeClr val="accent1"/>
                </a:solidFill>
              </a:defRPr>
            </a:lvl1pPr>
          </a:lstStyle>
          <a:p>
            <a:pPr algn="l"/>
            <a:r>
              <a:rPr lang="da-DK" dirty="0"/>
              <a:t>Evt. tekst i sidefod</a:t>
            </a:r>
          </a:p>
        </p:txBody>
      </p:sp>
    </p:spTree>
    <p:extLst>
      <p:ext uri="{BB962C8B-B14F-4D97-AF65-F5344CB8AC3E}">
        <p14:creationId xmlns:p14="http://schemas.microsoft.com/office/powerpoint/2010/main" val="3376822791"/>
      </p:ext>
    </p:extLst>
  </p:cSld>
  <p:clrMap bg1="lt1" tx1="dk1" bg2="lt2" tx2="dk2" accent1="accent1" accent2="accent2" accent3="accent3" accent4="accent4" accent5="accent5" accent6="accent6" hlink="hlink" folHlink="folHlink"/>
  <p:sldLayoutIdLst>
    <p:sldLayoutId id="2147483668" r:id="rId1"/>
    <p:sldLayoutId id="2147483669" r:id="rId2"/>
  </p:sldLayoutIdLst>
  <p:hf hdr="0"/>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2667" kern="1200">
          <a:solidFill>
            <a:schemeClr val="tx1"/>
          </a:solidFill>
          <a:latin typeface="+mn-lt"/>
          <a:ea typeface="+mn-ea"/>
          <a:cs typeface="+mn-cs"/>
        </a:defRPr>
      </a:lvl1pPr>
      <a:lvl2pPr marL="592652" indent="-285744" algn="l" defTabSz="1219170" rtl="0" eaLnBrk="1" latinLnBrk="0" hangingPunct="1">
        <a:lnSpc>
          <a:spcPct val="90000"/>
        </a:lnSpc>
        <a:spcBef>
          <a:spcPts val="667"/>
        </a:spcBef>
        <a:buSzPct val="100000"/>
        <a:buFont typeface="Courier New" panose="02070309020205020404" pitchFamily="49" charset="0"/>
        <a:buChar char="o"/>
        <a:defRPr sz="2400" kern="1200">
          <a:solidFill>
            <a:schemeClr val="tx1"/>
          </a:solidFill>
          <a:latin typeface="+mn-lt"/>
          <a:ea typeface="+mn-ea"/>
          <a:cs typeface="+mn-cs"/>
        </a:defRPr>
      </a:lvl2pPr>
      <a:lvl3pPr marL="833946" indent="-241294" algn="l" defTabSz="1219170" rtl="0" eaLnBrk="1" latinLnBrk="0" hangingPunct="1">
        <a:lnSpc>
          <a:spcPct val="90000"/>
        </a:lnSpc>
        <a:spcBef>
          <a:spcPts val="667"/>
        </a:spcBef>
        <a:buFont typeface="Wingdings" panose="05000000000000000000" pitchFamily="2" charset="2"/>
        <a:buChar char="§"/>
        <a:defRPr sz="2133" kern="1200">
          <a:solidFill>
            <a:schemeClr val="tx1"/>
          </a:solidFill>
          <a:latin typeface="+mn-lt"/>
          <a:ea typeface="+mn-ea"/>
          <a:cs typeface="+mn-cs"/>
        </a:defRPr>
      </a:lvl3pPr>
      <a:lvl4pPr marL="1077357" indent="-243411" algn="l" defTabSz="1219170" rtl="0" eaLnBrk="1" latinLnBrk="0" hangingPunct="1">
        <a:lnSpc>
          <a:spcPct val="90000"/>
        </a:lnSpc>
        <a:spcBef>
          <a:spcPts val="667"/>
        </a:spcBef>
        <a:buFont typeface="Calibri" panose="020F0502020204030204" pitchFamily="34" charset="0"/>
        <a:buChar char="−"/>
        <a:defRPr sz="2133" kern="1200">
          <a:solidFill>
            <a:schemeClr val="tx1"/>
          </a:solidFill>
          <a:latin typeface="+mn-lt"/>
          <a:ea typeface="+mn-ea"/>
          <a:cs typeface="+mn-cs"/>
        </a:defRPr>
      </a:lvl4pPr>
      <a:lvl5pPr marL="1318651" indent="-241294" algn="l" defTabSz="1219170" rtl="0" eaLnBrk="1" latinLnBrk="0" hangingPunct="1">
        <a:lnSpc>
          <a:spcPct val="90000"/>
        </a:lnSpc>
        <a:spcBef>
          <a:spcPts val="667"/>
        </a:spcBef>
        <a:buFont typeface="Calibri" panose="020F0502020204030204" pitchFamily="34" charset="0"/>
        <a:buChar char="›"/>
        <a:defRPr sz="2133"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da-DK"/>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45EB2134-D02B-4C68-853D-3563C73D74EA}"/>
              </a:ext>
            </a:extLst>
          </p:cNvPr>
          <p:cNvSpPr>
            <a:spLocks noGrp="1"/>
          </p:cNvSpPr>
          <p:nvPr>
            <p:ph type="title"/>
          </p:nvPr>
        </p:nvSpPr>
        <p:spPr>
          <a:xfrm>
            <a:off x="672000" y="960001"/>
            <a:ext cx="11040000" cy="600000"/>
          </a:xfrm>
          <a:prstGeom prst="rect">
            <a:avLst/>
          </a:prstGeom>
        </p:spPr>
        <p:txBody>
          <a:bodyPr vert="horz" lIns="0" tIns="45720" rIns="91440" bIns="45720" rtlCol="0" anchor="t" anchorCtr="0">
            <a:noAutofit/>
          </a:bodyPr>
          <a:lstStyle/>
          <a:p>
            <a:r>
              <a:rPr lang="da-DK" dirty="0"/>
              <a:t>Klik for at redigere titeltypografien i masteren</a:t>
            </a:r>
          </a:p>
        </p:txBody>
      </p:sp>
      <p:sp>
        <p:nvSpPr>
          <p:cNvPr id="3" name="Pladsholder til tekst 2">
            <a:extLst>
              <a:ext uri="{FF2B5EF4-FFF2-40B4-BE49-F238E27FC236}">
                <a16:creationId xmlns:a16="http://schemas.microsoft.com/office/drawing/2014/main" id="{B106CBF8-4EE5-4583-B30E-F603B4225B70}"/>
              </a:ext>
            </a:extLst>
          </p:cNvPr>
          <p:cNvSpPr>
            <a:spLocks noGrp="1"/>
          </p:cNvSpPr>
          <p:nvPr>
            <p:ph type="body" idx="1"/>
          </p:nvPr>
        </p:nvSpPr>
        <p:spPr>
          <a:xfrm>
            <a:off x="672000" y="1584000"/>
            <a:ext cx="11040000" cy="4560000"/>
          </a:xfrm>
          <a:prstGeom prst="rect">
            <a:avLst/>
          </a:prstGeom>
        </p:spPr>
        <p:txBody>
          <a:bodyPr vert="horz" lIns="0" tIns="45720" rIns="91440" bIns="45720" rtlCol="0">
            <a:noAutofit/>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pic>
        <p:nvPicPr>
          <p:cNvPr id="4" name="Picture 9">
            <a:extLst>
              <a:ext uri="{FF2B5EF4-FFF2-40B4-BE49-F238E27FC236}">
                <a16:creationId xmlns:a16="http://schemas.microsoft.com/office/drawing/2014/main" id="{2029F9FA-3778-4773-95A3-C6CB0D6C9D51}"/>
              </a:ext>
            </a:extLst>
          </p:cNvPr>
          <p:cNvPicPr>
            <a:picLocks noChangeAspect="1"/>
          </p:cNvPicPr>
          <p:nvPr userDrawn="1"/>
        </p:nvPicPr>
        <p:blipFill>
          <a:blip r:embed="rId21"/>
          <a:stretch>
            <a:fillRect/>
          </a:stretch>
        </p:blipFill>
        <p:spPr>
          <a:xfrm>
            <a:off x="10577032" y="147397"/>
            <a:ext cx="1151997" cy="192000"/>
          </a:xfrm>
          <a:prstGeom prst="rect">
            <a:avLst/>
          </a:prstGeom>
        </p:spPr>
      </p:pic>
      <p:sp>
        <p:nvSpPr>
          <p:cNvPr id="6" name="Pladsholder til slidenummer 5">
            <a:extLst>
              <a:ext uri="{FF2B5EF4-FFF2-40B4-BE49-F238E27FC236}">
                <a16:creationId xmlns:a16="http://schemas.microsoft.com/office/drawing/2014/main" id="{A69AF2AD-75D4-45EE-AF9B-01A537FF4B2F}"/>
              </a:ext>
            </a:extLst>
          </p:cNvPr>
          <p:cNvSpPr>
            <a:spLocks noGrp="1"/>
          </p:cNvSpPr>
          <p:nvPr>
            <p:ph type="sldNum" sz="quarter" idx="4"/>
          </p:nvPr>
        </p:nvSpPr>
        <p:spPr>
          <a:xfrm>
            <a:off x="11155200" y="6384000"/>
            <a:ext cx="576000" cy="288000"/>
          </a:xfrm>
          <a:prstGeom prst="rect">
            <a:avLst/>
          </a:prstGeom>
        </p:spPr>
        <p:txBody>
          <a:bodyPr vert="horz" lIns="91440" tIns="45720" rIns="0" bIns="45720" rtlCol="0" anchor="ctr"/>
          <a:lstStyle>
            <a:lvl1pPr algn="r">
              <a:defRPr sz="1200">
                <a:solidFill>
                  <a:schemeClr val="accent1"/>
                </a:solidFill>
              </a:defRPr>
            </a:lvl1pPr>
          </a:lstStyle>
          <a:p>
            <a:pPr algn="r"/>
            <a:fld id="{01739DD0-F806-4874-9AB9-E8A8D4F05468}" type="slidenum">
              <a:rPr lang="da-DK" smtClean="0"/>
              <a:pPr/>
              <a:t>‹nr.›</a:t>
            </a:fld>
            <a:endParaRPr lang="da-DK" dirty="0"/>
          </a:p>
        </p:txBody>
      </p:sp>
      <p:sp>
        <p:nvSpPr>
          <p:cNvPr id="7" name="Pladsholder til dato 6">
            <a:extLst>
              <a:ext uri="{FF2B5EF4-FFF2-40B4-BE49-F238E27FC236}">
                <a16:creationId xmlns:a16="http://schemas.microsoft.com/office/drawing/2014/main" id="{137C3F82-440B-46C9-A055-A0F3E93A7028}"/>
              </a:ext>
            </a:extLst>
          </p:cNvPr>
          <p:cNvSpPr>
            <a:spLocks noGrp="1"/>
          </p:cNvSpPr>
          <p:nvPr>
            <p:ph type="dt" sz="half" idx="2"/>
          </p:nvPr>
        </p:nvSpPr>
        <p:spPr>
          <a:xfrm>
            <a:off x="672000" y="6384000"/>
            <a:ext cx="1064941" cy="288000"/>
          </a:xfrm>
          <a:prstGeom prst="rect">
            <a:avLst/>
          </a:prstGeom>
        </p:spPr>
        <p:txBody>
          <a:bodyPr vert="horz" lIns="0" tIns="45720" rIns="91440" bIns="45720" rtlCol="0" anchor="ctr"/>
          <a:lstStyle>
            <a:lvl1pPr algn="l">
              <a:defRPr sz="1200">
                <a:solidFill>
                  <a:schemeClr val="accent1"/>
                </a:solidFill>
              </a:defRPr>
            </a:lvl1pPr>
          </a:lstStyle>
          <a:p>
            <a:fld id="{37CF5C41-8964-4EBF-BBEA-3748DEC435DA}" type="datetime1">
              <a:rPr lang="da-DK" smtClean="0"/>
              <a:t>01-11-2022</a:t>
            </a:fld>
            <a:endParaRPr lang="da-DK" sz="1200" dirty="0"/>
          </a:p>
        </p:txBody>
      </p:sp>
      <p:sp>
        <p:nvSpPr>
          <p:cNvPr id="8" name="Pladsholder til sidefod 7">
            <a:extLst>
              <a:ext uri="{FF2B5EF4-FFF2-40B4-BE49-F238E27FC236}">
                <a16:creationId xmlns:a16="http://schemas.microsoft.com/office/drawing/2014/main" id="{99BF81E6-E496-45E2-9C22-755E97EE9F50}"/>
              </a:ext>
            </a:extLst>
          </p:cNvPr>
          <p:cNvSpPr>
            <a:spLocks noGrp="1"/>
          </p:cNvSpPr>
          <p:nvPr>
            <p:ph type="ftr" sz="quarter" idx="3"/>
          </p:nvPr>
        </p:nvSpPr>
        <p:spPr>
          <a:xfrm>
            <a:off x="1920000" y="6384000"/>
            <a:ext cx="4608000" cy="288000"/>
          </a:xfrm>
          <a:prstGeom prst="rect">
            <a:avLst/>
          </a:prstGeom>
        </p:spPr>
        <p:txBody>
          <a:bodyPr vert="horz" lIns="91440" tIns="45720" rIns="91440" bIns="45720" rtlCol="0" anchor="ctr"/>
          <a:lstStyle>
            <a:lvl1pPr algn="l">
              <a:defRPr sz="1200">
                <a:solidFill>
                  <a:schemeClr val="accent1"/>
                </a:solidFill>
              </a:defRPr>
            </a:lvl1pPr>
          </a:lstStyle>
          <a:p>
            <a:r>
              <a:rPr lang="da-DK" dirty="0"/>
              <a:t>Evt. tekst i sidefod</a:t>
            </a:r>
          </a:p>
        </p:txBody>
      </p:sp>
    </p:spTree>
    <p:extLst>
      <p:ext uri="{BB962C8B-B14F-4D97-AF65-F5344CB8AC3E}">
        <p14:creationId xmlns:p14="http://schemas.microsoft.com/office/powerpoint/2010/main" val="1571779384"/>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Lst>
  <p:hf hdr="0"/>
  <p:txStyles>
    <p:titleStyle>
      <a:lvl1pPr algn="l" defTabSz="1219170" rtl="0" eaLnBrk="1" latinLnBrk="0" hangingPunct="1">
        <a:lnSpc>
          <a:spcPct val="80000"/>
        </a:lnSpc>
        <a:spcBef>
          <a:spcPct val="0"/>
        </a:spcBef>
        <a:buNone/>
        <a:defRPr sz="3733" b="1" kern="1200">
          <a:solidFill>
            <a:schemeClr val="tx1"/>
          </a:solidFill>
          <a:latin typeface="+mj-lt"/>
          <a:ea typeface="+mj-ea"/>
          <a:cs typeface="+mj-cs"/>
        </a:defRPr>
      </a:lvl1pPr>
    </p:titleStyle>
    <p:bodyStyle>
      <a:lvl1pPr marL="304792" indent="-304792" algn="l" defTabSz="1219170" rtl="0" eaLnBrk="1" latinLnBrk="0" hangingPunct="1">
        <a:lnSpc>
          <a:spcPct val="100000"/>
        </a:lnSpc>
        <a:spcBef>
          <a:spcPts val="533"/>
        </a:spcBef>
        <a:spcAft>
          <a:spcPts val="533"/>
        </a:spcAft>
        <a:buFont typeface="Arial" panose="020B0604020202020204" pitchFamily="34" charset="0"/>
        <a:buChar char="•"/>
        <a:defRPr sz="2667" kern="1200">
          <a:solidFill>
            <a:schemeClr val="tx1"/>
          </a:solidFill>
          <a:latin typeface="+mn-lt"/>
          <a:ea typeface="+mn-ea"/>
          <a:cs typeface="+mn-cs"/>
        </a:defRPr>
      </a:lvl1pPr>
      <a:lvl2pPr marL="601118" indent="-283626" algn="l" defTabSz="1219170" rtl="0" eaLnBrk="1" latinLnBrk="0" hangingPunct="1">
        <a:lnSpc>
          <a:spcPct val="100000"/>
        </a:lnSpc>
        <a:spcBef>
          <a:spcPts val="267"/>
        </a:spcBef>
        <a:spcAft>
          <a:spcPts val="267"/>
        </a:spcAft>
        <a:buFont typeface="Courier New" panose="02070309020205020404" pitchFamily="49" charset="0"/>
        <a:buChar char="o"/>
        <a:defRPr sz="2400" kern="1200">
          <a:solidFill>
            <a:schemeClr val="tx1"/>
          </a:solidFill>
          <a:latin typeface="+mn-lt"/>
          <a:ea typeface="+mn-ea"/>
          <a:cs typeface="+mn-cs"/>
        </a:defRPr>
      </a:lvl2pPr>
      <a:lvl3pPr marL="831830" indent="-230712" algn="l" defTabSz="1219170" rtl="0" eaLnBrk="1" latinLnBrk="0" hangingPunct="1">
        <a:lnSpc>
          <a:spcPct val="100000"/>
        </a:lnSpc>
        <a:spcBef>
          <a:spcPts val="267"/>
        </a:spcBef>
        <a:spcAft>
          <a:spcPts val="267"/>
        </a:spcAft>
        <a:buFont typeface="Wingdings" panose="05000000000000000000" pitchFamily="2" charset="2"/>
        <a:buChar char="§"/>
        <a:defRPr sz="2133" kern="1200">
          <a:solidFill>
            <a:schemeClr val="tx1"/>
          </a:solidFill>
          <a:latin typeface="+mn-lt"/>
          <a:ea typeface="+mn-ea"/>
          <a:cs typeface="+mn-cs"/>
        </a:defRPr>
      </a:lvl3pPr>
      <a:lvl4pPr marL="1073124" indent="-241294" algn="l" defTabSz="1219170" rtl="0" eaLnBrk="1" latinLnBrk="0" hangingPunct="1">
        <a:lnSpc>
          <a:spcPct val="100000"/>
        </a:lnSpc>
        <a:spcBef>
          <a:spcPts val="267"/>
        </a:spcBef>
        <a:spcAft>
          <a:spcPts val="267"/>
        </a:spcAft>
        <a:buFont typeface="Calibri" panose="020F0502020204030204" pitchFamily="34" charset="0"/>
        <a:buChar char="−"/>
        <a:defRPr sz="2133" kern="1200">
          <a:solidFill>
            <a:schemeClr val="tx1"/>
          </a:solidFill>
          <a:latin typeface="+mn-lt"/>
          <a:ea typeface="+mn-ea"/>
          <a:cs typeface="+mn-cs"/>
        </a:defRPr>
      </a:lvl4pPr>
      <a:lvl5pPr marL="1314418" indent="-241294" algn="l" defTabSz="1219170" rtl="0" eaLnBrk="1" latinLnBrk="0" hangingPunct="1">
        <a:lnSpc>
          <a:spcPct val="100000"/>
        </a:lnSpc>
        <a:spcBef>
          <a:spcPts val="267"/>
        </a:spcBef>
        <a:spcAft>
          <a:spcPts val="267"/>
        </a:spcAft>
        <a:buFont typeface="Calibri" panose="020F0502020204030204" pitchFamily="34" charset="0"/>
        <a:buChar char="›"/>
        <a:defRPr sz="2133"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da-DK"/>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8"/>
          <p:cNvSpPr/>
          <p:nvPr userDrawn="1"/>
        </p:nvSpPr>
        <p:spPr>
          <a:xfrm>
            <a:off x="1" y="-18964"/>
            <a:ext cx="12224988" cy="48272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a-DK" sz="2400">
              <a:effectLst/>
            </a:endParaRPr>
          </a:p>
        </p:txBody>
      </p:sp>
      <p:pic>
        <p:nvPicPr>
          <p:cNvPr id="10" name="Picture 9"/>
          <p:cNvPicPr>
            <a:picLocks noChangeAspect="1"/>
          </p:cNvPicPr>
          <p:nvPr userDrawn="1"/>
        </p:nvPicPr>
        <p:blipFill>
          <a:blip r:embed="rId12"/>
          <a:stretch>
            <a:fillRect/>
          </a:stretch>
        </p:blipFill>
        <p:spPr>
          <a:xfrm>
            <a:off x="10577032" y="147397"/>
            <a:ext cx="1151997" cy="192000"/>
          </a:xfrm>
          <a:prstGeom prst="rect">
            <a:avLst/>
          </a:prstGeom>
        </p:spPr>
      </p:pic>
      <p:cxnSp>
        <p:nvCxnSpPr>
          <p:cNvPr id="12" name="Straight Connector 11"/>
          <p:cNvCxnSpPr/>
          <p:nvPr userDrawn="1"/>
        </p:nvCxnSpPr>
        <p:spPr>
          <a:xfrm>
            <a:off x="1" y="463759"/>
            <a:ext cx="12224988" cy="0"/>
          </a:xfrm>
          <a:prstGeom prst="line">
            <a:avLst/>
          </a:prstGeom>
          <a:ln>
            <a:solidFill>
              <a:srgbClr val="F2F2F2"/>
            </a:solidFill>
          </a:ln>
        </p:spPr>
        <p:style>
          <a:lnRef idx="1">
            <a:schemeClr val="dk1"/>
          </a:lnRef>
          <a:fillRef idx="0">
            <a:schemeClr val="dk1"/>
          </a:fillRef>
          <a:effectRef idx="0">
            <a:schemeClr val="dk1"/>
          </a:effectRef>
          <a:fontRef idx="minor">
            <a:schemeClr val="tx1"/>
          </a:fontRef>
        </p:style>
      </p:cxnSp>
      <p:sp>
        <p:nvSpPr>
          <p:cNvPr id="5" name="Rectangle 4"/>
          <p:cNvSpPr/>
          <p:nvPr userDrawn="1"/>
        </p:nvSpPr>
        <p:spPr>
          <a:xfrm>
            <a:off x="539397" y="95689"/>
            <a:ext cx="2305404" cy="276999"/>
          </a:xfrm>
          <a:prstGeom prst="rect">
            <a:avLst/>
          </a:prstGeom>
        </p:spPr>
        <p:txBody>
          <a:bodyPr wrap="square">
            <a:spAutoFit/>
          </a:bodyPr>
          <a:lstStyle/>
          <a:p>
            <a:pPr algn="l"/>
            <a:fld id="{0267DD61-2531-B347-858A-D76CD6CAF040}" type="slidenum">
              <a:rPr lang="en-US" sz="1200" smtClean="0">
                <a:solidFill>
                  <a:schemeClr val="bg1">
                    <a:lumMod val="75000"/>
                  </a:schemeClr>
                </a:solidFill>
              </a:rPr>
              <a:pPr algn="l"/>
              <a:t>‹nr.›</a:t>
            </a:fld>
            <a:endParaRPr lang="da-DK" sz="1200" dirty="0">
              <a:solidFill>
                <a:schemeClr val="bg1">
                  <a:lumMod val="75000"/>
                </a:schemeClr>
              </a:solidFill>
            </a:endParaRPr>
          </a:p>
        </p:txBody>
      </p:sp>
    </p:spTree>
    <p:extLst>
      <p:ext uri="{BB962C8B-B14F-4D97-AF65-F5344CB8AC3E}">
        <p14:creationId xmlns:p14="http://schemas.microsoft.com/office/powerpoint/2010/main" val="1412651089"/>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Lst>
  <p:hf hdr="0" ftr="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45EB2134-D02B-4C68-853D-3563C73D74EA}"/>
              </a:ext>
            </a:extLst>
          </p:cNvPr>
          <p:cNvSpPr>
            <a:spLocks noGrp="1"/>
          </p:cNvSpPr>
          <p:nvPr>
            <p:ph type="title"/>
          </p:nvPr>
        </p:nvSpPr>
        <p:spPr>
          <a:xfrm>
            <a:off x="672000" y="960001"/>
            <a:ext cx="11040000" cy="600000"/>
          </a:xfrm>
          <a:prstGeom prst="rect">
            <a:avLst/>
          </a:prstGeom>
        </p:spPr>
        <p:txBody>
          <a:bodyPr vert="horz" lIns="0" tIns="45720" rIns="91440" bIns="45720" rtlCol="0" anchor="t" anchorCtr="0">
            <a:noAutofit/>
          </a:bodyPr>
          <a:lstStyle/>
          <a:p>
            <a:r>
              <a:rPr lang="da-DK" dirty="0"/>
              <a:t>Klik for at redigere titeltypografien i masteren</a:t>
            </a:r>
          </a:p>
        </p:txBody>
      </p:sp>
      <p:sp>
        <p:nvSpPr>
          <p:cNvPr id="3" name="Pladsholder til tekst 2">
            <a:extLst>
              <a:ext uri="{FF2B5EF4-FFF2-40B4-BE49-F238E27FC236}">
                <a16:creationId xmlns:a16="http://schemas.microsoft.com/office/drawing/2014/main" id="{B106CBF8-4EE5-4583-B30E-F603B4225B70}"/>
              </a:ext>
            </a:extLst>
          </p:cNvPr>
          <p:cNvSpPr>
            <a:spLocks noGrp="1"/>
          </p:cNvSpPr>
          <p:nvPr>
            <p:ph type="body" idx="1"/>
          </p:nvPr>
        </p:nvSpPr>
        <p:spPr>
          <a:xfrm>
            <a:off x="672000" y="1584000"/>
            <a:ext cx="11040000" cy="4560000"/>
          </a:xfrm>
          <a:prstGeom prst="rect">
            <a:avLst/>
          </a:prstGeom>
        </p:spPr>
        <p:txBody>
          <a:bodyPr vert="horz" lIns="0" tIns="45720" rIns="91440" bIns="45720" rtlCol="0">
            <a:noAutofit/>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pic>
        <p:nvPicPr>
          <p:cNvPr id="4" name="Picture 9">
            <a:extLst>
              <a:ext uri="{FF2B5EF4-FFF2-40B4-BE49-F238E27FC236}">
                <a16:creationId xmlns:a16="http://schemas.microsoft.com/office/drawing/2014/main" id="{2029F9FA-3778-4773-95A3-C6CB0D6C9D51}"/>
              </a:ext>
            </a:extLst>
          </p:cNvPr>
          <p:cNvPicPr>
            <a:picLocks noChangeAspect="1"/>
          </p:cNvPicPr>
          <p:nvPr userDrawn="1"/>
        </p:nvPicPr>
        <p:blipFill>
          <a:blip r:embed="rId21"/>
          <a:stretch>
            <a:fillRect/>
          </a:stretch>
        </p:blipFill>
        <p:spPr>
          <a:xfrm>
            <a:off x="10577032" y="147397"/>
            <a:ext cx="1151997" cy="192000"/>
          </a:xfrm>
          <a:prstGeom prst="rect">
            <a:avLst/>
          </a:prstGeom>
        </p:spPr>
      </p:pic>
      <p:sp>
        <p:nvSpPr>
          <p:cNvPr id="6" name="Pladsholder til slidenummer 5">
            <a:extLst>
              <a:ext uri="{FF2B5EF4-FFF2-40B4-BE49-F238E27FC236}">
                <a16:creationId xmlns:a16="http://schemas.microsoft.com/office/drawing/2014/main" id="{A69AF2AD-75D4-45EE-AF9B-01A537FF4B2F}"/>
              </a:ext>
            </a:extLst>
          </p:cNvPr>
          <p:cNvSpPr>
            <a:spLocks noGrp="1"/>
          </p:cNvSpPr>
          <p:nvPr>
            <p:ph type="sldNum" sz="quarter" idx="4"/>
          </p:nvPr>
        </p:nvSpPr>
        <p:spPr>
          <a:xfrm>
            <a:off x="11155200" y="6384000"/>
            <a:ext cx="576000" cy="288000"/>
          </a:xfrm>
          <a:prstGeom prst="rect">
            <a:avLst/>
          </a:prstGeom>
        </p:spPr>
        <p:txBody>
          <a:bodyPr vert="horz" lIns="91440" tIns="45720" rIns="0" bIns="45720" rtlCol="0" anchor="ctr"/>
          <a:lstStyle>
            <a:lvl1pPr algn="r">
              <a:defRPr sz="1200">
                <a:solidFill>
                  <a:schemeClr val="accent1"/>
                </a:solidFill>
              </a:defRPr>
            </a:lvl1pPr>
          </a:lstStyle>
          <a:p>
            <a:pPr algn="r"/>
            <a:fld id="{01739DD0-F806-4874-9AB9-E8A8D4F05468}" type="slidenum">
              <a:rPr lang="da-DK" smtClean="0"/>
              <a:pPr/>
              <a:t>‹nr.›</a:t>
            </a:fld>
            <a:endParaRPr lang="da-DK" dirty="0"/>
          </a:p>
        </p:txBody>
      </p:sp>
      <p:sp>
        <p:nvSpPr>
          <p:cNvPr id="7" name="Pladsholder til dato 6">
            <a:extLst>
              <a:ext uri="{FF2B5EF4-FFF2-40B4-BE49-F238E27FC236}">
                <a16:creationId xmlns:a16="http://schemas.microsoft.com/office/drawing/2014/main" id="{137C3F82-440B-46C9-A055-A0F3E93A7028}"/>
              </a:ext>
            </a:extLst>
          </p:cNvPr>
          <p:cNvSpPr>
            <a:spLocks noGrp="1"/>
          </p:cNvSpPr>
          <p:nvPr>
            <p:ph type="dt" sz="half" idx="2"/>
          </p:nvPr>
        </p:nvSpPr>
        <p:spPr>
          <a:xfrm>
            <a:off x="672000" y="6384000"/>
            <a:ext cx="1064941" cy="288000"/>
          </a:xfrm>
          <a:prstGeom prst="rect">
            <a:avLst/>
          </a:prstGeom>
        </p:spPr>
        <p:txBody>
          <a:bodyPr vert="horz" lIns="0" tIns="45720" rIns="91440" bIns="45720" rtlCol="0" anchor="ctr"/>
          <a:lstStyle>
            <a:lvl1pPr algn="l">
              <a:defRPr sz="1200">
                <a:solidFill>
                  <a:schemeClr val="accent1"/>
                </a:solidFill>
              </a:defRPr>
            </a:lvl1pPr>
          </a:lstStyle>
          <a:p>
            <a:r>
              <a:rPr lang="da-DK"/>
              <a:t>26-04-2021</a:t>
            </a:r>
            <a:endParaRPr lang="da-DK" sz="1200" dirty="0"/>
          </a:p>
        </p:txBody>
      </p:sp>
      <p:sp>
        <p:nvSpPr>
          <p:cNvPr id="8" name="Pladsholder til sidefod 7">
            <a:extLst>
              <a:ext uri="{FF2B5EF4-FFF2-40B4-BE49-F238E27FC236}">
                <a16:creationId xmlns:a16="http://schemas.microsoft.com/office/drawing/2014/main" id="{99BF81E6-E496-45E2-9C22-755E97EE9F50}"/>
              </a:ext>
            </a:extLst>
          </p:cNvPr>
          <p:cNvSpPr>
            <a:spLocks noGrp="1"/>
          </p:cNvSpPr>
          <p:nvPr>
            <p:ph type="ftr" sz="quarter" idx="3"/>
          </p:nvPr>
        </p:nvSpPr>
        <p:spPr>
          <a:xfrm>
            <a:off x="1920000" y="6384000"/>
            <a:ext cx="4608000" cy="288000"/>
          </a:xfrm>
          <a:prstGeom prst="rect">
            <a:avLst/>
          </a:prstGeom>
        </p:spPr>
        <p:txBody>
          <a:bodyPr vert="horz" lIns="91440" tIns="45720" rIns="91440" bIns="45720" rtlCol="0" anchor="ctr"/>
          <a:lstStyle>
            <a:lvl1pPr algn="l">
              <a:defRPr sz="1200">
                <a:solidFill>
                  <a:schemeClr val="accent1"/>
                </a:solidFill>
              </a:defRPr>
            </a:lvl1pPr>
          </a:lstStyle>
          <a:p>
            <a:r>
              <a:rPr lang="da-DK"/>
              <a:t>Webinar om MedComs kommuneprojekter</a:t>
            </a:r>
            <a:endParaRPr lang="da-DK" dirty="0"/>
          </a:p>
        </p:txBody>
      </p:sp>
    </p:spTree>
    <p:extLst>
      <p:ext uri="{BB962C8B-B14F-4D97-AF65-F5344CB8AC3E}">
        <p14:creationId xmlns:p14="http://schemas.microsoft.com/office/powerpoint/2010/main" val="3787604574"/>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 id="2147483717" r:id="rId14"/>
    <p:sldLayoutId id="2147483718" r:id="rId15"/>
    <p:sldLayoutId id="2147483719" r:id="rId16"/>
    <p:sldLayoutId id="2147483720" r:id="rId17"/>
    <p:sldLayoutId id="2147483721" r:id="rId18"/>
    <p:sldLayoutId id="2147483722" r:id="rId19"/>
  </p:sldLayoutIdLst>
  <p:hf hdr="0"/>
  <p:txStyles>
    <p:titleStyle>
      <a:lvl1pPr algn="l" defTabSz="1219170" rtl="0" eaLnBrk="1" latinLnBrk="0" hangingPunct="1">
        <a:lnSpc>
          <a:spcPct val="80000"/>
        </a:lnSpc>
        <a:spcBef>
          <a:spcPct val="0"/>
        </a:spcBef>
        <a:buNone/>
        <a:defRPr sz="3733" b="1" kern="1200">
          <a:solidFill>
            <a:schemeClr val="tx1"/>
          </a:solidFill>
          <a:latin typeface="+mj-lt"/>
          <a:ea typeface="+mj-ea"/>
          <a:cs typeface="+mj-cs"/>
        </a:defRPr>
      </a:lvl1pPr>
    </p:titleStyle>
    <p:bodyStyle>
      <a:lvl1pPr marL="304792" indent="-304792" algn="l" defTabSz="1219170" rtl="0" eaLnBrk="1" latinLnBrk="0" hangingPunct="1">
        <a:lnSpc>
          <a:spcPct val="100000"/>
        </a:lnSpc>
        <a:spcBef>
          <a:spcPts val="533"/>
        </a:spcBef>
        <a:spcAft>
          <a:spcPts val="533"/>
        </a:spcAft>
        <a:buFont typeface="Arial" panose="020B0604020202020204" pitchFamily="34" charset="0"/>
        <a:buChar char="•"/>
        <a:defRPr sz="2667" kern="1200">
          <a:solidFill>
            <a:schemeClr val="tx1"/>
          </a:solidFill>
          <a:latin typeface="+mn-lt"/>
          <a:ea typeface="+mn-ea"/>
          <a:cs typeface="+mn-cs"/>
        </a:defRPr>
      </a:lvl1pPr>
      <a:lvl2pPr marL="601118" indent="-283626" algn="l" defTabSz="1219170" rtl="0" eaLnBrk="1" latinLnBrk="0" hangingPunct="1">
        <a:lnSpc>
          <a:spcPct val="100000"/>
        </a:lnSpc>
        <a:spcBef>
          <a:spcPts val="267"/>
        </a:spcBef>
        <a:spcAft>
          <a:spcPts val="267"/>
        </a:spcAft>
        <a:buFont typeface="Courier New" panose="02070309020205020404" pitchFamily="49" charset="0"/>
        <a:buChar char="o"/>
        <a:defRPr sz="2400" kern="1200">
          <a:solidFill>
            <a:schemeClr val="tx1"/>
          </a:solidFill>
          <a:latin typeface="+mn-lt"/>
          <a:ea typeface="+mn-ea"/>
          <a:cs typeface="+mn-cs"/>
        </a:defRPr>
      </a:lvl2pPr>
      <a:lvl3pPr marL="831830" indent="-230712" algn="l" defTabSz="1219170" rtl="0" eaLnBrk="1" latinLnBrk="0" hangingPunct="1">
        <a:lnSpc>
          <a:spcPct val="100000"/>
        </a:lnSpc>
        <a:spcBef>
          <a:spcPts val="267"/>
        </a:spcBef>
        <a:spcAft>
          <a:spcPts val="267"/>
        </a:spcAft>
        <a:buFont typeface="Wingdings" panose="05000000000000000000" pitchFamily="2" charset="2"/>
        <a:buChar char="§"/>
        <a:defRPr sz="2133" kern="1200">
          <a:solidFill>
            <a:schemeClr val="tx1"/>
          </a:solidFill>
          <a:latin typeface="+mn-lt"/>
          <a:ea typeface="+mn-ea"/>
          <a:cs typeface="+mn-cs"/>
        </a:defRPr>
      </a:lvl3pPr>
      <a:lvl4pPr marL="1073124" indent="-241294" algn="l" defTabSz="1219170" rtl="0" eaLnBrk="1" latinLnBrk="0" hangingPunct="1">
        <a:lnSpc>
          <a:spcPct val="100000"/>
        </a:lnSpc>
        <a:spcBef>
          <a:spcPts val="267"/>
        </a:spcBef>
        <a:spcAft>
          <a:spcPts val="267"/>
        </a:spcAft>
        <a:buFont typeface="Calibri" panose="020F0502020204030204" pitchFamily="34" charset="0"/>
        <a:buChar char="−"/>
        <a:defRPr sz="2133" kern="1200">
          <a:solidFill>
            <a:schemeClr val="tx1"/>
          </a:solidFill>
          <a:latin typeface="+mn-lt"/>
          <a:ea typeface="+mn-ea"/>
          <a:cs typeface="+mn-cs"/>
        </a:defRPr>
      </a:lvl4pPr>
      <a:lvl5pPr marL="1314418" indent="-241294" algn="l" defTabSz="1219170" rtl="0" eaLnBrk="1" latinLnBrk="0" hangingPunct="1">
        <a:lnSpc>
          <a:spcPct val="100000"/>
        </a:lnSpc>
        <a:spcBef>
          <a:spcPts val="267"/>
        </a:spcBef>
        <a:spcAft>
          <a:spcPts val="267"/>
        </a:spcAft>
        <a:buFont typeface="Calibri" panose="020F0502020204030204" pitchFamily="34" charset="0"/>
        <a:buChar char="›"/>
        <a:defRPr sz="2133"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da-DK"/>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48C4086A-AED1-4170-BABC-8D46F4007AAD}"/>
              </a:ext>
            </a:extLst>
          </p:cNvPr>
          <p:cNvSpPr>
            <a:spLocks noGrp="1"/>
          </p:cNvSpPr>
          <p:nvPr>
            <p:ph type="title"/>
          </p:nvPr>
        </p:nvSpPr>
        <p:spPr>
          <a:xfrm>
            <a:off x="672000" y="366185"/>
            <a:ext cx="10515600" cy="1325033"/>
          </a:xfrm>
          <a:prstGeom prst="rect">
            <a:avLst/>
          </a:prstGeom>
        </p:spPr>
        <p:txBody>
          <a:bodyPr vert="horz" lIns="0" tIns="45720" rIns="91440" bIns="45720" rtlCol="0" anchor="ctr">
            <a:noAutofit/>
          </a:bodyPr>
          <a:lstStyle/>
          <a:p>
            <a:r>
              <a:rPr lang="da-DK" dirty="0"/>
              <a:t>Klik for at redigere titeltypografien i masteren</a:t>
            </a:r>
          </a:p>
        </p:txBody>
      </p:sp>
      <p:sp>
        <p:nvSpPr>
          <p:cNvPr id="3" name="Pladsholder til tekst 2">
            <a:extLst>
              <a:ext uri="{FF2B5EF4-FFF2-40B4-BE49-F238E27FC236}">
                <a16:creationId xmlns:a16="http://schemas.microsoft.com/office/drawing/2014/main" id="{56A92EDF-1C69-4483-80A6-7790EAF661FA}"/>
              </a:ext>
            </a:extLst>
          </p:cNvPr>
          <p:cNvSpPr>
            <a:spLocks noGrp="1"/>
          </p:cNvSpPr>
          <p:nvPr>
            <p:ph type="body" idx="1"/>
          </p:nvPr>
        </p:nvSpPr>
        <p:spPr>
          <a:xfrm>
            <a:off x="672000" y="1826684"/>
            <a:ext cx="10515600" cy="4349749"/>
          </a:xfrm>
          <a:prstGeom prst="rect">
            <a:avLst/>
          </a:prstGeom>
        </p:spPr>
        <p:txBody>
          <a:bodyPr vert="horz" lIns="0" tIns="45720" rIns="91440" bIns="45720" rtlCol="0">
            <a:noAutofit/>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6" name="Pladsholder til slidenummer 5">
            <a:extLst>
              <a:ext uri="{FF2B5EF4-FFF2-40B4-BE49-F238E27FC236}">
                <a16:creationId xmlns:a16="http://schemas.microsoft.com/office/drawing/2014/main" id="{29CC4DC6-DB0B-4633-B2D9-FD9BBBDF2E03}"/>
              </a:ext>
            </a:extLst>
          </p:cNvPr>
          <p:cNvSpPr>
            <a:spLocks noGrp="1"/>
          </p:cNvSpPr>
          <p:nvPr>
            <p:ph type="sldNum" sz="quarter" idx="4"/>
          </p:nvPr>
        </p:nvSpPr>
        <p:spPr>
          <a:xfrm>
            <a:off x="11155200" y="6384000"/>
            <a:ext cx="576000" cy="288000"/>
          </a:xfrm>
          <a:prstGeom prst="rect">
            <a:avLst/>
          </a:prstGeom>
        </p:spPr>
        <p:txBody>
          <a:bodyPr vert="horz" lIns="91440" tIns="45720" rIns="0" bIns="45720" rtlCol="0" anchor="t" anchorCtr="0"/>
          <a:lstStyle>
            <a:lvl1pPr algn="r">
              <a:defRPr sz="1200">
                <a:solidFill>
                  <a:schemeClr val="accent1"/>
                </a:solidFill>
              </a:defRPr>
            </a:lvl1pPr>
          </a:lstStyle>
          <a:p>
            <a:fld id="{8F6EE238-1860-4057-A54B-32F870FAF339}" type="slidenum">
              <a:rPr lang="da-DK" smtClean="0"/>
              <a:pPr/>
              <a:t>‹nr.›</a:t>
            </a:fld>
            <a:endParaRPr lang="da-DK" dirty="0"/>
          </a:p>
        </p:txBody>
      </p:sp>
      <p:pic>
        <p:nvPicPr>
          <p:cNvPr id="4" name="Picture 9">
            <a:extLst>
              <a:ext uri="{FF2B5EF4-FFF2-40B4-BE49-F238E27FC236}">
                <a16:creationId xmlns:a16="http://schemas.microsoft.com/office/drawing/2014/main" id="{68893A79-9BBD-42F0-BA2F-0D5D504979CD}"/>
              </a:ext>
            </a:extLst>
          </p:cNvPr>
          <p:cNvPicPr>
            <a:picLocks noChangeAspect="1"/>
          </p:cNvPicPr>
          <p:nvPr userDrawn="1"/>
        </p:nvPicPr>
        <p:blipFill>
          <a:blip r:embed="rId7"/>
          <a:stretch>
            <a:fillRect/>
          </a:stretch>
        </p:blipFill>
        <p:spPr>
          <a:xfrm>
            <a:off x="10577032" y="147397"/>
            <a:ext cx="1151997" cy="192000"/>
          </a:xfrm>
          <a:prstGeom prst="rect">
            <a:avLst/>
          </a:prstGeom>
        </p:spPr>
      </p:pic>
      <p:sp>
        <p:nvSpPr>
          <p:cNvPr id="7" name="Pladsholder til dato 6">
            <a:extLst>
              <a:ext uri="{FF2B5EF4-FFF2-40B4-BE49-F238E27FC236}">
                <a16:creationId xmlns:a16="http://schemas.microsoft.com/office/drawing/2014/main" id="{1FA075E5-D956-4918-B4E3-4E3EC1105BE3}"/>
              </a:ext>
            </a:extLst>
          </p:cNvPr>
          <p:cNvSpPr>
            <a:spLocks noGrp="1"/>
          </p:cNvSpPr>
          <p:nvPr>
            <p:ph type="dt" sz="half" idx="2"/>
          </p:nvPr>
        </p:nvSpPr>
        <p:spPr>
          <a:xfrm>
            <a:off x="672001" y="6384000"/>
            <a:ext cx="1092849" cy="288000"/>
          </a:xfrm>
          <a:prstGeom prst="rect">
            <a:avLst/>
          </a:prstGeom>
        </p:spPr>
        <p:txBody>
          <a:bodyPr vert="horz" lIns="0" tIns="45720" rIns="91440" bIns="45720" rtlCol="0" anchor="t" anchorCtr="0"/>
          <a:lstStyle>
            <a:lvl1pPr algn="l">
              <a:defRPr sz="1200">
                <a:solidFill>
                  <a:schemeClr val="accent1"/>
                </a:solidFill>
              </a:defRPr>
            </a:lvl1pPr>
          </a:lstStyle>
          <a:p>
            <a:r>
              <a:rPr lang="da-DK"/>
              <a:t>26-04-2021</a:t>
            </a:r>
            <a:endParaRPr lang="da-DK" sz="1200" dirty="0"/>
          </a:p>
        </p:txBody>
      </p:sp>
      <p:sp>
        <p:nvSpPr>
          <p:cNvPr id="8" name="Pladsholder til sidefod 7">
            <a:extLst>
              <a:ext uri="{FF2B5EF4-FFF2-40B4-BE49-F238E27FC236}">
                <a16:creationId xmlns:a16="http://schemas.microsoft.com/office/drawing/2014/main" id="{44EE74C3-14ED-4EA3-AE2D-B54EA1FDEB76}"/>
              </a:ext>
            </a:extLst>
          </p:cNvPr>
          <p:cNvSpPr>
            <a:spLocks noGrp="1"/>
          </p:cNvSpPr>
          <p:nvPr>
            <p:ph type="ftr" sz="quarter" idx="3"/>
          </p:nvPr>
        </p:nvSpPr>
        <p:spPr>
          <a:xfrm>
            <a:off x="1920000" y="6384000"/>
            <a:ext cx="4608000" cy="288000"/>
          </a:xfrm>
          <a:prstGeom prst="rect">
            <a:avLst/>
          </a:prstGeom>
        </p:spPr>
        <p:txBody>
          <a:bodyPr vert="horz" lIns="91440" tIns="45720" rIns="91440" bIns="45720" rtlCol="0" anchor="t" anchorCtr="0"/>
          <a:lstStyle>
            <a:lvl1pPr algn="l">
              <a:defRPr sz="1200">
                <a:solidFill>
                  <a:schemeClr val="accent1"/>
                </a:solidFill>
              </a:defRPr>
            </a:lvl1pPr>
          </a:lstStyle>
          <a:p>
            <a:r>
              <a:rPr lang="da-DK"/>
              <a:t>Webinar om MedComs kommuneprojekter</a:t>
            </a:r>
            <a:endParaRPr lang="da-DK" dirty="0"/>
          </a:p>
        </p:txBody>
      </p:sp>
    </p:spTree>
    <p:extLst>
      <p:ext uri="{BB962C8B-B14F-4D97-AF65-F5344CB8AC3E}">
        <p14:creationId xmlns:p14="http://schemas.microsoft.com/office/powerpoint/2010/main" val="2234943058"/>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Lst>
  <p:hf hdr="0"/>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2667"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Courier New" panose="02070309020205020404" pitchFamily="49" charset="0"/>
        <a:buChar char="o"/>
        <a:defRPr sz="24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Wingdings" panose="05000000000000000000" pitchFamily="2" charset="2"/>
        <a:buChar char="§"/>
        <a:defRPr sz="2133"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Calibri" panose="020F0502020204030204" pitchFamily="34" charset="0"/>
        <a:buChar char="−"/>
        <a:defRPr sz="2133"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Calibri" panose="020F0502020204030204" pitchFamily="34" charset="0"/>
        <a:buChar char="›"/>
        <a:defRPr sz="2133"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da-DK"/>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45EB2134-D02B-4C68-853D-3563C73D74EA}"/>
              </a:ext>
            </a:extLst>
          </p:cNvPr>
          <p:cNvSpPr>
            <a:spLocks noGrp="1"/>
          </p:cNvSpPr>
          <p:nvPr>
            <p:ph type="title"/>
          </p:nvPr>
        </p:nvSpPr>
        <p:spPr>
          <a:xfrm>
            <a:off x="672000" y="960001"/>
            <a:ext cx="11040000" cy="600000"/>
          </a:xfrm>
          <a:prstGeom prst="rect">
            <a:avLst/>
          </a:prstGeom>
        </p:spPr>
        <p:txBody>
          <a:bodyPr vert="horz" lIns="0" tIns="45720" rIns="91440" bIns="45720" rtlCol="0" anchor="t" anchorCtr="0">
            <a:noAutofit/>
          </a:bodyPr>
          <a:lstStyle/>
          <a:p>
            <a:r>
              <a:rPr lang="da-DK" dirty="0"/>
              <a:t>Klik for at redigere titeltypografien i masteren</a:t>
            </a:r>
          </a:p>
        </p:txBody>
      </p:sp>
      <p:sp>
        <p:nvSpPr>
          <p:cNvPr id="3" name="Pladsholder til tekst 2">
            <a:extLst>
              <a:ext uri="{FF2B5EF4-FFF2-40B4-BE49-F238E27FC236}">
                <a16:creationId xmlns:a16="http://schemas.microsoft.com/office/drawing/2014/main" id="{B106CBF8-4EE5-4583-B30E-F603B4225B70}"/>
              </a:ext>
            </a:extLst>
          </p:cNvPr>
          <p:cNvSpPr>
            <a:spLocks noGrp="1"/>
          </p:cNvSpPr>
          <p:nvPr>
            <p:ph type="body" idx="1"/>
          </p:nvPr>
        </p:nvSpPr>
        <p:spPr>
          <a:xfrm>
            <a:off x="672000" y="1584000"/>
            <a:ext cx="11040000" cy="4560000"/>
          </a:xfrm>
          <a:prstGeom prst="rect">
            <a:avLst/>
          </a:prstGeom>
        </p:spPr>
        <p:txBody>
          <a:bodyPr vert="horz" lIns="0" tIns="45720" rIns="91440" bIns="45720" rtlCol="0">
            <a:noAutofit/>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pic>
        <p:nvPicPr>
          <p:cNvPr id="4" name="Picture 9">
            <a:extLst>
              <a:ext uri="{FF2B5EF4-FFF2-40B4-BE49-F238E27FC236}">
                <a16:creationId xmlns:a16="http://schemas.microsoft.com/office/drawing/2014/main" id="{2029F9FA-3778-4773-95A3-C6CB0D6C9D51}"/>
              </a:ext>
            </a:extLst>
          </p:cNvPr>
          <p:cNvPicPr>
            <a:picLocks noChangeAspect="1"/>
          </p:cNvPicPr>
          <p:nvPr userDrawn="1"/>
        </p:nvPicPr>
        <p:blipFill>
          <a:blip r:embed="rId21"/>
          <a:stretch>
            <a:fillRect/>
          </a:stretch>
        </p:blipFill>
        <p:spPr>
          <a:xfrm>
            <a:off x="10577032" y="147397"/>
            <a:ext cx="1151997" cy="192000"/>
          </a:xfrm>
          <a:prstGeom prst="rect">
            <a:avLst/>
          </a:prstGeom>
        </p:spPr>
      </p:pic>
      <p:sp>
        <p:nvSpPr>
          <p:cNvPr id="6" name="Pladsholder til slidenummer 5">
            <a:extLst>
              <a:ext uri="{FF2B5EF4-FFF2-40B4-BE49-F238E27FC236}">
                <a16:creationId xmlns:a16="http://schemas.microsoft.com/office/drawing/2014/main" id="{A69AF2AD-75D4-45EE-AF9B-01A537FF4B2F}"/>
              </a:ext>
            </a:extLst>
          </p:cNvPr>
          <p:cNvSpPr>
            <a:spLocks noGrp="1"/>
          </p:cNvSpPr>
          <p:nvPr>
            <p:ph type="sldNum" sz="quarter" idx="4"/>
          </p:nvPr>
        </p:nvSpPr>
        <p:spPr>
          <a:xfrm>
            <a:off x="11155200" y="6384000"/>
            <a:ext cx="576000" cy="288000"/>
          </a:xfrm>
          <a:prstGeom prst="rect">
            <a:avLst/>
          </a:prstGeom>
        </p:spPr>
        <p:txBody>
          <a:bodyPr vert="horz" lIns="91440" tIns="45720" rIns="0" bIns="45720" rtlCol="0" anchor="ctr"/>
          <a:lstStyle>
            <a:lvl1pPr algn="r">
              <a:defRPr sz="1200">
                <a:solidFill>
                  <a:schemeClr val="accent1"/>
                </a:solidFill>
              </a:defRPr>
            </a:lvl1pPr>
          </a:lstStyle>
          <a:p>
            <a:pPr algn="r"/>
            <a:fld id="{01739DD0-F806-4874-9AB9-E8A8D4F05468}" type="slidenum">
              <a:rPr lang="da-DK" smtClean="0"/>
              <a:pPr/>
              <a:t>‹nr.›</a:t>
            </a:fld>
            <a:endParaRPr lang="da-DK" dirty="0"/>
          </a:p>
        </p:txBody>
      </p:sp>
      <p:sp>
        <p:nvSpPr>
          <p:cNvPr id="7" name="Pladsholder til dato 6">
            <a:extLst>
              <a:ext uri="{FF2B5EF4-FFF2-40B4-BE49-F238E27FC236}">
                <a16:creationId xmlns:a16="http://schemas.microsoft.com/office/drawing/2014/main" id="{137C3F82-440B-46C9-A055-A0F3E93A7028}"/>
              </a:ext>
            </a:extLst>
          </p:cNvPr>
          <p:cNvSpPr>
            <a:spLocks noGrp="1"/>
          </p:cNvSpPr>
          <p:nvPr>
            <p:ph type="dt" sz="half" idx="2"/>
          </p:nvPr>
        </p:nvSpPr>
        <p:spPr>
          <a:xfrm>
            <a:off x="672000" y="6384000"/>
            <a:ext cx="1064941" cy="288000"/>
          </a:xfrm>
          <a:prstGeom prst="rect">
            <a:avLst/>
          </a:prstGeom>
        </p:spPr>
        <p:txBody>
          <a:bodyPr vert="horz" lIns="0" tIns="45720" rIns="91440" bIns="45720" rtlCol="0" anchor="ctr"/>
          <a:lstStyle>
            <a:lvl1pPr algn="l">
              <a:defRPr sz="1200">
                <a:solidFill>
                  <a:schemeClr val="accent1"/>
                </a:solidFill>
              </a:defRPr>
            </a:lvl1pPr>
          </a:lstStyle>
          <a:p>
            <a:fld id="{FE0BF64F-B203-42AD-B828-ECEB6DCD7671}" type="datetime1">
              <a:rPr lang="da-DK" smtClean="0"/>
              <a:t>01-11-2022</a:t>
            </a:fld>
            <a:endParaRPr lang="da-DK" sz="1200" dirty="0"/>
          </a:p>
        </p:txBody>
      </p:sp>
      <p:sp>
        <p:nvSpPr>
          <p:cNvPr id="8" name="Pladsholder til sidefod 7">
            <a:extLst>
              <a:ext uri="{FF2B5EF4-FFF2-40B4-BE49-F238E27FC236}">
                <a16:creationId xmlns:a16="http://schemas.microsoft.com/office/drawing/2014/main" id="{99BF81E6-E496-45E2-9C22-755E97EE9F50}"/>
              </a:ext>
            </a:extLst>
          </p:cNvPr>
          <p:cNvSpPr>
            <a:spLocks noGrp="1"/>
          </p:cNvSpPr>
          <p:nvPr>
            <p:ph type="ftr" sz="quarter" idx="3"/>
          </p:nvPr>
        </p:nvSpPr>
        <p:spPr>
          <a:xfrm>
            <a:off x="1920000" y="6384000"/>
            <a:ext cx="4608000" cy="288000"/>
          </a:xfrm>
          <a:prstGeom prst="rect">
            <a:avLst/>
          </a:prstGeom>
        </p:spPr>
        <p:txBody>
          <a:bodyPr vert="horz" lIns="91440" tIns="45720" rIns="91440" bIns="45720" rtlCol="0" anchor="ctr"/>
          <a:lstStyle>
            <a:lvl1pPr algn="l">
              <a:defRPr sz="1200">
                <a:solidFill>
                  <a:schemeClr val="accent1"/>
                </a:solidFill>
              </a:defRPr>
            </a:lvl1pPr>
          </a:lstStyle>
          <a:p>
            <a:r>
              <a:rPr lang="da-DK" dirty="0"/>
              <a:t>Evt. tekst i sidefod</a:t>
            </a:r>
          </a:p>
        </p:txBody>
      </p:sp>
    </p:spTree>
    <p:extLst>
      <p:ext uri="{BB962C8B-B14F-4D97-AF65-F5344CB8AC3E}">
        <p14:creationId xmlns:p14="http://schemas.microsoft.com/office/powerpoint/2010/main" val="3573323033"/>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 id="2147483741" r:id="rId12"/>
    <p:sldLayoutId id="2147483742" r:id="rId13"/>
    <p:sldLayoutId id="2147483743" r:id="rId14"/>
    <p:sldLayoutId id="2147483744" r:id="rId15"/>
    <p:sldLayoutId id="2147483745" r:id="rId16"/>
    <p:sldLayoutId id="2147483746" r:id="rId17"/>
    <p:sldLayoutId id="2147483747" r:id="rId18"/>
    <p:sldLayoutId id="2147483748" r:id="rId19"/>
  </p:sldLayoutIdLst>
  <p:hf hdr="0" ftr="0" dt="0"/>
  <p:txStyles>
    <p:titleStyle>
      <a:lvl1pPr algn="l" defTabSz="1219170" rtl="0" eaLnBrk="1" latinLnBrk="0" hangingPunct="1">
        <a:lnSpc>
          <a:spcPct val="80000"/>
        </a:lnSpc>
        <a:spcBef>
          <a:spcPct val="0"/>
        </a:spcBef>
        <a:buNone/>
        <a:defRPr sz="3733" b="1" kern="1200">
          <a:solidFill>
            <a:schemeClr val="tx1"/>
          </a:solidFill>
          <a:latin typeface="+mj-lt"/>
          <a:ea typeface="+mj-ea"/>
          <a:cs typeface="+mj-cs"/>
        </a:defRPr>
      </a:lvl1pPr>
    </p:titleStyle>
    <p:bodyStyle>
      <a:lvl1pPr marL="304792" indent="-304792" algn="l" defTabSz="1219170" rtl="0" eaLnBrk="1" latinLnBrk="0" hangingPunct="1">
        <a:lnSpc>
          <a:spcPct val="100000"/>
        </a:lnSpc>
        <a:spcBef>
          <a:spcPts val="533"/>
        </a:spcBef>
        <a:spcAft>
          <a:spcPts val="533"/>
        </a:spcAft>
        <a:buFont typeface="Arial" panose="020B0604020202020204" pitchFamily="34" charset="0"/>
        <a:buChar char="•"/>
        <a:defRPr sz="2667" kern="1200">
          <a:solidFill>
            <a:schemeClr val="tx1"/>
          </a:solidFill>
          <a:latin typeface="+mn-lt"/>
          <a:ea typeface="+mn-ea"/>
          <a:cs typeface="+mn-cs"/>
        </a:defRPr>
      </a:lvl1pPr>
      <a:lvl2pPr marL="601118" indent="-283626" algn="l" defTabSz="1219170" rtl="0" eaLnBrk="1" latinLnBrk="0" hangingPunct="1">
        <a:lnSpc>
          <a:spcPct val="100000"/>
        </a:lnSpc>
        <a:spcBef>
          <a:spcPts val="267"/>
        </a:spcBef>
        <a:spcAft>
          <a:spcPts val="267"/>
        </a:spcAft>
        <a:buFont typeface="Courier New" panose="02070309020205020404" pitchFamily="49" charset="0"/>
        <a:buChar char="o"/>
        <a:defRPr sz="2400" kern="1200">
          <a:solidFill>
            <a:schemeClr val="tx1"/>
          </a:solidFill>
          <a:latin typeface="+mn-lt"/>
          <a:ea typeface="+mn-ea"/>
          <a:cs typeface="+mn-cs"/>
        </a:defRPr>
      </a:lvl2pPr>
      <a:lvl3pPr marL="831830" indent="-230712" algn="l" defTabSz="1219170" rtl="0" eaLnBrk="1" latinLnBrk="0" hangingPunct="1">
        <a:lnSpc>
          <a:spcPct val="100000"/>
        </a:lnSpc>
        <a:spcBef>
          <a:spcPts val="267"/>
        </a:spcBef>
        <a:spcAft>
          <a:spcPts val="267"/>
        </a:spcAft>
        <a:buFont typeface="Wingdings" panose="05000000000000000000" pitchFamily="2" charset="2"/>
        <a:buChar char="§"/>
        <a:defRPr sz="2133" kern="1200">
          <a:solidFill>
            <a:schemeClr val="tx1"/>
          </a:solidFill>
          <a:latin typeface="+mn-lt"/>
          <a:ea typeface="+mn-ea"/>
          <a:cs typeface="+mn-cs"/>
        </a:defRPr>
      </a:lvl3pPr>
      <a:lvl4pPr marL="1073124" indent="-241294" algn="l" defTabSz="1219170" rtl="0" eaLnBrk="1" latinLnBrk="0" hangingPunct="1">
        <a:lnSpc>
          <a:spcPct val="100000"/>
        </a:lnSpc>
        <a:spcBef>
          <a:spcPts val="267"/>
        </a:spcBef>
        <a:spcAft>
          <a:spcPts val="267"/>
        </a:spcAft>
        <a:buFont typeface="Calibri" panose="020F0502020204030204" pitchFamily="34" charset="0"/>
        <a:buChar char="−"/>
        <a:defRPr sz="2133" kern="1200">
          <a:solidFill>
            <a:schemeClr val="tx1"/>
          </a:solidFill>
          <a:latin typeface="+mn-lt"/>
          <a:ea typeface="+mn-ea"/>
          <a:cs typeface="+mn-cs"/>
        </a:defRPr>
      </a:lvl4pPr>
      <a:lvl5pPr marL="1314418" indent="-241294" algn="l" defTabSz="1219170" rtl="0" eaLnBrk="1" latinLnBrk="0" hangingPunct="1">
        <a:lnSpc>
          <a:spcPct val="100000"/>
        </a:lnSpc>
        <a:spcBef>
          <a:spcPts val="267"/>
        </a:spcBef>
        <a:spcAft>
          <a:spcPts val="267"/>
        </a:spcAft>
        <a:buFont typeface="Calibri" panose="020F0502020204030204" pitchFamily="34" charset="0"/>
        <a:buChar char="›"/>
        <a:defRPr sz="2133"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da-DK"/>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45EB2134-D02B-4C68-853D-3563C73D74EA}"/>
              </a:ext>
            </a:extLst>
          </p:cNvPr>
          <p:cNvSpPr>
            <a:spLocks noGrp="1"/>
          </p:cNvSpPr>
          <p:nvPr>
            <p:ph type="title"/>
          </p:nvPr>
        </p:nvSpPr>
        <p:spPr>
          <a:xfrm>
            <a:off x="672000" y="960001"/>
            <a:ext cx="11040000" cy="600000"/>
          </a:xfrm>
          <a:prstGeom prst="rect">
            <a:avLst/>
          </a:prstGeom>
        </p:spPr>
        <p:txBody>
          <a:bodyPr vert="horz" lIns="0" tIns="45720" rIns="91440" bIns="45720" rtlCol="0" anchor="t" anchorCtr="0">
            <a:noAutofit/>
          </a:bodyPr>
          <a:lstStyle/>
          <a:p>
            <a:r>
              <a:rPr lang="da-DK" dirty="0"/>
              <a:t>Klik for at redigere titeltypografien i masteren</a:t>
            </a:r>
          </a:p>
        </p:txBody>
      </p:sp>
      <p:sp>
        <p:nvSpPr>
          <p:cNvPr id="3" name="Pladsholder til tekst 2">
            <a:extLst>
              <a:ext uri="{FF2B5EF4-FFF2-40B4-BE49-F238E27FC236}">
                <a16:creationId xmlns:a16="http://schemas.microsoft.com/office/drawing/2014/main" id="{B106CBF8-4EE5-4583-B30E-F603B4225B70}"/>
              </a:ext>
            </a:extLst>
          </p:cNvPr>
          <p:cNvSpPr>
            <a:spLocks noGrp="1"/>
          </p:cNvSpPr>
          <p:nvPr>
            <p:ph type="body" idx="1"/>
          </p:nvPr>
        </p:nvSpPr>
        <p:spPr>
          <a:xfrm>
            <a:off x="672000" y="1584000"/>
            <a:ext cx="11040000" cy="4560000"/>
          </a:xfrm>
          <a:prstGeom prst="rect">
            <a:avLst/>
          </a:prstGeom>
        </p:spPr>
        <p:txBody>
          <a:bodyPr vert="horz" lIns="0" tIns="45720" rIns="91440" bIns="45720" rtlCol="0">
            <a:noAutofit/>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pic>
        <p:nvPicPr>
          <p:cNvPr id="4" name="Picture 9">
            <a:extLst>
              <a:ext uri="{FF2B5EF4-FFF2-40B4-BE49-F238E27FC236}">
                <a16:creationId xmlns:a16="http://schemas.microsoft.com/office/drawing/2014/main" id="{2029F9FA-3778-4773-95A3-C6CB0D6C9D51}"/>
              </a:ext>
            </a:extLst>
          </p:cNvPr>
          <p:cNvPicPr>
            <a:picLocks noChangeAspect="1"/>
          </p:cNvPicPr>
          <p:nvPr userDrawn="1"/>
        </p:nvPicPr>
        <p:blipFill>
          <a:blip r:embed="rId22"/>
          <a:stretch>
            <a:fillRect/>
          </a:stretch>
        </p:blipFill>
        <p:spPr>
          <a:xfrm>
            <a:off x="10577032" y="147397"/>
            <a:ext cx="1151997" cy="192000"/>
          </a:xfrm>
          <a:prstGeom prst="rect">
            <a:avLst/>
          </a:prstGeom>
        </p:spPr>
      </p:pic>
      <p:sp>
        <p:nvSpPr>
          <p:cNvPr id="6" name="Pladsholder til slidenummer 5">
            <a:extLst>
              <a:ext uri="{FF2B5EF4-FFF2-40B4-BE49-F238E27FC236}">
                <a16:creationId xmlns:a16="http://schemas.microsoft.com/office/drawing/2014/main" id="{A69AF2AD-75D4-45EE-AF9B-01A537FF4B2F}"/>
              </a:ext>
            </a:extLst>
          </p:cNvPr>
          <p:cNvSpPr>
            <a:spLocks noGrp="1"/>
          </p:cNvSpPr>
          <p:nvPr>
            <p:ph type="sldNum" sz="quarter" idx="4"/>
          </p:nvPr>
        </p:nvSpPr>
        <p:spPr>
          <a:xfrm>
            <a:off x="11155200" y="6384000"/>
            <a:ext cx="576000" cy="288000"/>
          </a:xfrm>
          <a:prstGeom prst="rect">
            <a:avLst/>
          </a:prstGeom>
        </p:spPr>
        <p:txBody>
          <a:bodyPr vert="horz" lIns="91440" tIns="45720" rIns="0" bIns="45720" rtlCol="0" anchor="ctr"/>
          <a:lstStyle>
            <a:lvl1pPr algn="r">
              <a:defRPr sz="1200">
                <a:solidFill>
                  <a:schemeClr val="accent1"/>
                </a:solidFill>
              </a:defRPr>
            </a:lvl1pPr>
          </a:lstStyle>
          <a:p>
            <a:pPr algn="r"/>
            <a:fld id="{01739DD0-F806-4874-9AB9-E8A8D4F05468}" type="slidenum">
              <a:rPr lang="da-DK" smtClean="0"/>
              <a:pPr/>
              <a:t>‹nr.›</a:t>
            </a:fld>
            <a:endParaRPr lang="da-DK" dirty="0"/>
          </a:p>
        </p:txBody>
      </p:sp>
      <p:sp>
        <p:nvSpPr>
          <p:cNvPr id="7" name="Pladsholder til dato 6">
            <a:extLst>
              <a:ext uri="{FF2B5EF4-FFF2-40B4-BE49-F238E27FC236}">
                <a16:creationId xmlns:a16="http://schemas.microsoft.com/office/drawing/2014/main" id="{137C3F82-440B-46C9-A055-A0F3E93A7028}"/>
              </a:ext>
            </a:extLst>
          </p:cNvPr>
          <p:cNvSpPr>
            <a:spLocks noGrp="1"/>
          </p:cNvSpPr>
          <p:nvPr>
            <p:ph type="dt" sz="half" idx="2"/>
          </p:nvPr>
        </p:nvSpPr>
        <p:spPr>
          <a:xfrm>
            <a:off x="672000" y="6384000"/>
            <a:ext cx="1064941" cy="288000"/>
          </a:xfrm>
          <a:prstGeom prst="rect">
            <a:avLst/>
          </a:prstGeom>
        </p:spPr>
        <p:txBody>
          <a:bodyPr vert="horz" lIns="0" tIns="45720" rIns="91440" bIns="45720" rtlCol="0" anchor="ctr"/>
          <a:lstStyle>
            <a:lvl1pPr algn="l">
              <a:defRPr sz="1200">
                <a:solidFill>
                  <a:schemeClr val="accent1"/>
                </a:solidFill>
              </a:defRPr>
            </a:lvl1pPr>
          </a:lstStyle>
          <a:p>
            <a:fld id="{37CF5C41-8964-4EBF-BBEA-3748DEC435DA}" type="datetime1">
              <a:rPr lang="da-DK" smtClean="0"/>
              <a:t>01-11-2022</a:t>
            </a:fld>
            <a:endParaRPr lang="da-DK" sz="1200" dirty="0"/>
          </a:p>
        </p:txBody>
      </p:sp>
      <p:sp>
        <p:nvSpPr>
          <p:cNvPr id="8" name="Pladsholder til sidefod 7">
            <a:extLst>
              <a:ext uri="{FF2B5EF4-FFF2-40B4-BE49-F238E27FC236}">
                <a16:creationId xmlns:a16="http://schemas.microsoft.com/office/drawing/2014/main" id="{99BF81E6-E496-45E2-9C22-755E97EE9F50}"/>
              </a:ext>
            </a:extLst>
          </p:cNvPr>
          <p:cNvSpPr>
            <a:spLocks noGrp="1"/>
          </p:cNvSpPr>
          <p:nvPr>
            <p:ph type="ftr" sz="quarter" idx="3"/>
          </p:nvPr>
        </p:nvSpPr>
        <p:spPr>
          <a:xfrm>
            <a:off x="1920000" y="6384000"/>
            <a:ext cx="4608000" cy="288000"/>
          </a:xfrm>
          <a:prstGeom prst="rect">
            <a:avLst/>
          </a:prstGeom>
        </p:spPr>
        <p:txBody>
          <a:bodyPr vert="horz" lIns="91440" tIns="45720" rIns="91440" bIns="45720" rtlCol="0" anchor="ctr"/>
          <a:lstStyle>
            <a:lvl1pPr algn="l">
              <a:defRPr sz="1200">
                <a:solidFill>
                  <a:schemeClr val="accent1"/>
                </a:solidFill>
              </a:defRPr>
            </a:lvl1pPr>
          </a:lstStyle>
          <a:p>
            <a:r>
              <a:rPr lang="da-DK" dirty="0"/>
              <a:t>Evt. tekst i sidefod</a:t>
            </a:r>
          </a:p>
        </p:txBody>
      </p:sp>
    </p:spTree>
    <p:extLst>
      <p:ext uri="{BB962C8B-B14F-4D97-AF65-F5344CB8AC3E}">
        <p14:creationId xmlns:p14="http://schemas.microsoft.com/office/powerpoint/2010/main" val="1745676873"/>
      </p:ext>
    </p:extLst>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 id="2147483768" r:id="rId19"/>
    <p:sldLayoutId id="2147483774" r:id="rId20"/>
  </p:sldLayoutIdLst>
  <p:hf hdr="0"/>
  <p:txStyles>
    <p:titleStyle>
      <a:lvl1pPr algn="l" defTabSz="1219170" rtl="0" eaLnBrk="1" latinLnBrk="0" hangingPunct="1">
        <a:lnSpc>
          <a:spcPct val="80000"/>
        </a:lnSpc>
        <a:spcBef>
          <a:spcPct val="0"/>
        </a:spcBef>
        <a:buNone/>
        <a:defRPr sz="3733" b="1" kern="1200">
          <a:solidFill>
            <a:schemeClr val="tx1"/>
          </a:solidFill>
          <a:latin typeface="+mj-lt"/>
          <a:ea typeface="+mj-ea"/>
          <a:cs typeface="+mj-cs"/>
        </a:defRPr>
      </a:lvl1pPr>
    </p:titleStyle>
    <p:bodyStyle>
      <a:lvl1pPr marL="304792" indent="-304792" algn="l" defTabSz="1219170" rtl="0" eaLnBrk="1" latinLnBrk="0" hangingPunct="1">
        <a:lnSpc>
          <a:spcPct val="100000"/>
        </a:lnSpc>
        <a:spcBef>
          <a:spcPts val="533"/>
        </a:spcBef>
        <a:spcAft>
          <a:spcPts val="533"/>
        </a:spcAft>
        <a:buFont typeface="Arial" panose="020B0604020202020204" pitchFamily="34" charset="0"/>
        <a:buChar char="•"/>
        <a:defRPr sz="2667" kern="1200">
          <a:solidFill>
            <a:schemeClr val="tx1"/>
          </a:solidFill>
          <a:latin typeface="+mn-lt"/>
          <a:ea typeface="+mn-ea"/>
          <a:cs typeface="+mn-cs"/>
        </a:defRPr>
      </a:lvl1pPr>
      <a:lvl2pPr marL="601118" indent="-283626" algn="l" defTabSz="1219170" rtl="0" eaLnBrk="1" latinLnBrk="0" hangingPunct="1">
        <a:lnSpc>
          <a:spcPct val="100000"/>
        </a:lnSpc>
        <a:spcBef>
          <a:spcPts val="267"/>
        </a:spcBef>
        <a:spcAft>
          <a:spcPts val="267"/>
        </a:spcAft>
        <a:buFont typeface="Courier New" panose="02070309020205020404" pitchFamily="49" charset="0"/>
        <a:buChar char="o"/>
        <a:defRPr sz="2400" kern="1200">
          <a:solidFill>
            <a:schemeClr val="tx1"/>
          </a:solidFill>
          <a:latin typeface="+mn-lt"/>
          <a:ea typeface="+mn-ea"/>
          <a:cs typeface="+mn-cs"/>
        </a:defRPr>
      </a:lvl2pPr>
      <a:lvl3pPr marL="831830" indent="-230712" algn="l" defTabSz="1219170" rtl="0" eaLnBrk="1" latinLnBrk="0" hangingPunct="1">
        <a:lnSpc>
          <a:spcPct val="100000"/>
        </a:lnSpc>
        <a:spcBef>
          <a:spcPts val="267"/>
        </a:spcBef>
        <a:spcAft>
          <a:spcPts val="267"/>
        </a:spcAft>
        <a:buFont typeface="Wingdings" panose="05000000000000000000" pitchFamily="2" charset="2"/>
        <a:buChar char="§"/>
        <a:defRPr sz="2133" kern="1200">
          <a:solidFill>
            <a:schemeClr val="tx1"/>
          </a:solidFill>
          <a:latin typeface="+mn-lt"/>
          <a:ea typeface="+mn-ea"/>
          <a:cs typeface="+mn-cs"/>
        </a:defRPr>
      </a:lvl3pPr>
      <a:lvl4pPr marL="1073124" indent="-241294" algn="l" defTabSz="1219170" rtl="0" eaLnBrk="1" latinLnBrk="0" hangingPunct="1">
        <a:lnSpc>
          <a:spcPct val="100000"/>
        </a:lnSpc>
        <a:spcBef>
          <a:spcPts val="267"/>
        </a:spcBef>
        <a:spcAft>
          <a:spcPts val="267"/>
        </a:spcAft>
        <a:buFont typeface="Calibri" panose="020F0502020204030204" pitchFamily="34" charset="0"/>
        <a:buChar char="−"/>
        <a:defRPr sz="2133" kern="1200">
          <a:solidFill>
            <a:schemeClr val="tx1"/>
          </a:solidFill>
          <a:latin typeface="+mn-lt"/>
          <a:ea typeface="+mn-ea"/>
          <a:cs typeface="+mn-cs"/>
        </a:defRPr>
      </a:lvl4pPr>
      <a:lvl5pPr marL="1314418" indent="-241294" algn="l" defTabSz="1219170" rtl="0" eaLnBrk="1" latinLnBrk="0" hangingPunct="1">
        <a:lnSpc>
          <a:spcPct val="100000"/>
        </a:lnSpc>
        <a:spcBef>
          <a:spcPts val="267"/>
        </a:spcBef>
        <a:spcAft>
          <a:spcPts val="267"/>
        </a:spcAft>
        <a:buFont typeface="Calibri" panose="020F0502020204030204" pitchFamily="34" charset="0"/>
        <a:buChar char="›"/>
        <a:defRPr sz="2133"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da-DK"/>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48C4086A-AED1-4170-BABC-8D46F4007AAD}"/>
              </a:ext>
            </a:extLst>
          </p:cNvPr>
          <p:cNvSpPr>
            <a:spLocks noGrp="1"/>
          </p:cNvSpPr>
          <p:nvPr>
            <p:ph type="title"/>
          </p:nvPr>
        </p:nvSpPr>
        <p:spPr>
          <a:xfrm>
            <a:off x="672000" y="366185"/>
            <a:ext cx="10515600" cy="1325033"/>
          </a:xfrm>
          <a:prstGeom prst="rect">
            <a:avLst/>
          </a:prstGeom>
        </p:spPr>
        <p:txBody>
          <a:bodyPr vert="horz" lIns="0" tIns="45720" rIns="91440" bIns="45720" rtlCol="0" anchor="ctr">
            <a:noAutofit/>
          </a:bodyPr>
          <a:lstStyle/>
          <a:p>
            <a:r>
              <a:rPr lang="da-DK" dirty="0"/>
              <a:t>Klik for at redigere titeltypografien i masteren</a:t>
            </a:r>
          </a:p>
        </p:txBody>
      </p:sp>
      <p:sp>
        <p:nvSpPr>
          <p:cNvPr id="3" name="Pladsholder til tekst 2">
            <a:extLst>
              <a:ext uri="{FF2B5EF4-FFF2-40B4-BE49-F238E27FC236}">
                <a16:creationId xmlns:a16="http://schemas.microsoft.com/office/drawing/2014/main" id="{56A92EDF-1C69-4483-80A6-7790EAF661FA}"/>
              </a:ext>
            </a:extLst>
          </p:cNvPr>
          <p:cNvSpPr>
            <a:spLocks noGrp="1"/>
          </p:cNvSpPr>
          <p:nvPr>
            <p:ph type="body" idx="1"/>
          </p:nvPr>
        </p:nvSpPr>
        <p:spPr>
          <a:xfrm>
            <a:off x="672000" y="1826684"/>
            <a:ext cx="10515600" cy="4349749"/>
          </a:xfrm>
          <a:prstGeom prst="rect">
            <a:avLst/>
          </a:prstGeom>
        </p:spPr>
        <p:txBody>
          <a:bodyPr vert="horz" lIns="0" tIns="45720" rIns="91440" bIns="45720" rtlCol="0">
            <a:noAutofit/>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6" name="Pladsholder til slidenummer 5">
            <a:extLst>
              <a:ext uri="{FF2B5EF4-FFF2-40B4-BE49-F238E27FC236}">
                <a16:creationId xmlns:a16="http://schemas.microsoft.com/office/drawing/2014/main" id="{29CC4DC6-DB0B-4633-B2D9-FD9BBBDF2E03}"/>
              </a:ext>
            </a:extLst>
          </p:cNvPr>
          <p:cNvSpPr>
            <a:spLocks noGrp="1"/>
          </p:cNvSpPr>
          <p:nvPr>
            <p:ph type="sldNum" sz="quarter" idx="4"/>
          </p:nvPr>
        </p:nvSpPr>
        <p:spPr>
          <a:xfrm>
            <a:off x="11155200" y="6384000"/>
            <a:ext cx="576000" cy="288000"/>
          </a:xfrm>
          <a:prstGeom prst="rect">
            <a:avLst/>
          </a:prstGeom>
        </p:spPr>
        <p:txBody>
          <a:bodyPr vert="horz" lIns="91440" tIns="45720" rIns="0" bIns="45720" rtlCol="0" anchor="t" anchorCtr="0"/>
          <a:lstStyle>
            <a:lvl1pPr algn="r">
              <a:defRPr sz="1200">
                <a:solidFill>
                  <a:schemeClr val="accent1"/>
                </a:solidFill>
              </a:defRPr>
            </a:lvl1pPr>
          </a:lstStyle>
          <a:p>
            <a:fld id="{8F6EE238-1860-4057-A54B-32F870FAF339}" type="slidenum">
              <a:rPr lang="da-DK" smtClean="0"/>
              <a:pPr/>
              <a:t>‹nr.›</a:t>
            </a:fld>
            <a:endParaRPr lang="da-DK" dirty="0"/>
          </a:p>
        </p:txBody>
      </p:sp>
      <p:pic>
        <p:nvPicPr>
          <p:cNvPr id="4" name="Picture 9">
            <a:extLst>
              <a:ext uri="{FF2B5EF4-FFF2-40B4-BE49-F238E27FC236}">
                <a16:creationId xmlns:a16="http://schemas.microsoft.com/office/drawing/2014/main" id="{68893A79-9BBD-42F0-BA2F-0D5D504979CD}"/>
              </a:ext>
            </a:extLst>
          </p:cNvPr>
          <p:cNvPicPr>
            <a:picLocks noChangeAspect="1"/>
          </p:cNvPicPr>
          <p:nvPr userDrawn="1"/>
        </p:nvPicPr>
        <p:blipFill>
          <a:blip r:embed="rId6"/>
          <a:stretch>
            <a:fillRect/>
          </a:stretch>
        </p:blipFill>
        <p:spPr>
          <a:xfrm>
            <a:off x="10577032" y="147397"/>
            <a:ext cx="1151997" cy="192000"/>
          </a:xfrm>
          <a:prstGeom prst="rect">
            <a:avLst/>
          </a:prstGeom>
        </p:spPr>
      </p:pic>
      <p:sp>
        <p:nvSpPr>
          <p:cNvPr id="7" name="Pladsholder til dato 6">
            <a:extLst>
              <a:ext uri="{FF2B5EF4-FFF2-40B4-BE49-F238E27FC236}">
                <a16:creationId xmlns:a16="http://schemas.microsoft.com/office/drawing/2014/main" id="{1FA075E5-D956-4918-B4E3-4E3EC1105BE3}"/>
              </a:ext>
            </a:extLst>
          </p:cNvPr>
          <p:cNvSpPr>
            <a:spLocks noGrp="1"/>
          </p:cNvSpPr>
          <p:nvPr>
            <p:ph type="dt" sz="half" idx="2"/>
          </p:nvPr>
        </p:nvSpPr>
        <p:spPr>
          <a:xfrm>
            <a:off x="672001" y="6384000"/>
            <a:ext cx="1092849" cy="288000"/>
          </a:xfrm>
          <a:prstGeom prst="rect">
            <a:avLst/>
          </a:prstGeom>
        </p:spPr>
        <p:txBody>
          <a:bodyPr vert="horz" lIns="0" tIns="45720" rIns="91440" bIns="45720" rtlCol="0" anchor="t" anchorCtr="0"/>
          <a:lstStyle>
            <a:lvl1pPr algn="l">
              <a:defRPr sz="1200">
                <a:solidFill>
                  <a:schemeClr val="accent1"/>
                </a:solidFill>
              </a:defRPr>
            </a:lvl1pPr>
          </a:lstStyle>
          <a:p>
            <a:fld id="{70CF4B1E-8538-4453-A5F2-8AC10CDEF051}" type="datetime1">
              <a:rPr lang="da-DK" smtClean="0"/>
              <a:t>01-11-2022</a:t>
            </a:fld>
            <a:endParaRPr lang="da-DK" sz="1200" dirty="0"/>
          </a:p>
        </p:txBody>
      </p:sp>
      <p:sp>
        <p:nvSpPr>
          <p:cNvPr id="8" name="Pladsholder til sidefod 7">
            <a:extLst>
              <a:ext uri="{FF2B5EF4-FFF2-40B4-BE49-F238E27FC236}">
                <a16:creationId xmlns:a16="http://schemas.microsoft.com/office/drawing/2014/main" id="{44EE74C3-14ED-4EA3-AE2D-B54EA1FDEB76}"/>
              </a:ext>
            </a:extLst>
          </p:cNvPr>
          <p:cNvSpPr>
            <a:spLocks noGrp="1"/>
          </p:cNvSpPr>
          <p:nvPr>
            <p:ph type="ftr" sz="quarter" idx="3"/>
          </p:nvPr>
        </p:nvSpPr>
        <p:spPr>
          <a:xfrm>
            <a:off x="1920000" y="6384000"/>
            <a:ext cx="4608000" cy="288000"/>
          </a:xfrm>
          <a:prstGeom prst="rect">
            <a:avLst/>
          </a:prstGeom>
        </p:spPr>
        <p:txBody>
          <a:bodyPr vert="horz" lIns="91440" tIns="45720" rIns="91440" bIns="45720" rtlCol="0" anchor="t" anchorCtr="0"/>
          <a:lstStyle>
            <a:lvl1pPr algn="l">
              <a:defRPr sz="1200">
                <a:solidFill>
                  <a:schemeClr val="accent1"/>
                </a:solidFill>
              </a:defRPr>
            </a:lvl1pPr>
          </a:lstStyle>
          <a:p>
            <a:r>
              <a:rPr lang="da-DK"/>
              <a:t>Evt. tekst i sidefod</a:t>
            </a:r>
            <a:endParaRPr lang="da-DK" dirty="0"/>
          </a:p>
        </p:txBody>
      </p:sp>
    </p:spTree>
    <p:extLst>
      <p:ext uri="{BB962C8B-B14F-4D97-AF65-F5344CB8AC3E}">
        <p14:creationId xmlns:p14="http://schemas.microsoft.com/office/powerpoint/2010/main" val="2708124428"/>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Lst>
  <p:hf hdr="0"/>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2667"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Courier New" panose="02070309020205020404" pitchFamily="49" charset="0"/>
        <a:buChar char="o"/>
        <a:defRPr sz="24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Wingdings" panose="05000000000000000000" pitchFamily="2" charset="2"/>
        <a:buChar char="§"/>
        <a:defRPr sz="2133"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Calibri" panose="020F0502020204030204" pitchFamily="34" charset="0"/>
        <a:buChar char="−"/>
        <a:defRPr sz="2133"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Calibri" panose="020F0502020204030204" pitchFamily="34" charset="0"/>
        <a:buChar char="›"/>
        <a:defRPr sz="2133"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da-DK"/>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36.xml"/><Relationship Id="rId4" Type="http://schemas.openxmlformats.org/officeDocument/2006/relationships/image" Target="../media/image10.sv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4.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5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F2708595-C083-4AD5-B7B4-4D7D97D75372}"/>
              </a:ext>
            </a:extLst>
          </p:cNvPr>
          <p:cNvSpPr>
            <a:spLocks noGrp="1"/>
          </p:cNvSpPr>
          <p:nvPr>
            <p:ph type="ctrTitle"/>
          </p:nvPr>
        </p:nvSpPr>
        <p:spPr>
          <a:xfrm>
            <a:off x="636860" y="1199113"/>
            <a:ext cx="5856000" cy="2880000"/>
          </a:xfrm>
        </p:spPr>
        <p:txBody>
          <a:bodyPr/>
          <a:lstStyle/>
          <a:p>
            <a:r>
              <a:rPr lang="da-DK" dirty="0"/>
              <a:t>Analyse og workshop vedr. dosispakket medicin</a:t>
            </a:r>
          </a:p>
        </p:txBody>
      </p:sp>
      <p:pic>
        <p:nvPicPr>
          <p:cNvPr id="14" name="Picture 2" descr="Dosispakket medicin">
            <a:extLst>
              <a:ext uri="{FF2B5EF4-FFF2-40B4-BE49-F238E27FC236}">
                <a16:creationId xmlns:a16="http://schemas.microsoft.com/office/drawing/2014/main" id="{B96D3776-B808-4819-A4B4-EC87DEB713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11998" y="3718275"/>
            <a:ext cx="5580002" cy="288000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Pladsholder til tekst 2">
            <a:extLst>
              <a:ext uri="{FF2B5EF4-FFF2-40B4-BE49-F238E27FC236}">
                <a16:creationId xmlns:a16="http://schemas.microsoft.com/office/drawing/2014/main" id="{C4D55C5F-1657-46C8-940B-44D50AD67583}"/>
              </a:ext>
            </a:extLst>
          </p:cNvPr>
          <p:cNvSpPr txBox="1">
            <a:spLocks/>
          </p:cNvSpPr>
          <p:nvPr/>
        </p:nvSpPr>
        <p:spPr>
          <a:xfrm>
            <a:off x="636860" y="6447631"/>
            <a:ext cx="5856000" cy="410369"/>
          </a:xfrm>
          <a:prstGeom prst="rect">
            <a:avLst/>
          </a:prstGeom>
          <a:ln>
            <a:noFill/>
          </a:ln>
        </p:spPr>
        <p:txBody>
          <a:bodyPr vert="horz" lIns="0" tIns="45720" rIns="91440" bIns="45720" rtlCol="0">
            <a:noAutofit/>
          </a:bodyPr>
          <a:lstStyle>
            <a:lvl1pPr marL="0" indent="0" algn="l" defTabSz="1219170" rtl="0" eaLnBrk="1" latinLnBrk="0" hangingPunct="1">
              <a:lnSpc>
                <a:spcPct val="120000"/>
              </a:lnSpc>
              <a:spcBef>
                <a:spcPts val="1333"/>
              </a:spcBef>
              <a:buFont typeface="Arial" panose="020B0604020202020204" pitchFamily="34" charset="0"/>
              <a:buNone/>
              <a:defRPr sz="1600" b="0" kern="1200" baseline="0">
                <a:solidFill>
                  <a:schemeClr val="tx2">
                    <a:lumMod val="20000"/>
                    <a:lumOff val="80000"/>
                  </a:schemeClr>
                </a:solidFill>
                <a:latin typeface="Helvetica"/>
                <a:ea typeface="+mn-ea"/>
                <a:cs typeface="Helvetica"/>
              </a:defRPr>
            </a:lvl1pPr>
            <a:lvl2pPr marL="592652" indent="-285744" algn="l" defTabSz="1219170" rtl="0" eaLnBrk="1" latinLnBrk="0" hangingPunct="1">
              <a:lnSpc>
                <a:spcPct val="90000"/>
              </a:lnSpc>
              <a:spcBef>
                <a:spcPts val="667"/>
              </a:spcBef>
              <a:buSzPct val="100000"/>
              <a:buFont typeface="Courier New" panose="02070309020205020404" pitchFamily="49" charset="0"/>
              <a:buChar char="o"/>
              <a:defRPr sz="2400" kern="1200">
                <a:solidFill>
                  <a:schemeClr val="tx1"/>
                </a:solidFill>
                <a:latin typeface="+mn-lt"/>
                <a:ea typeface="+mn-ea"/>
                <a:cs typeface="+mn-cs"/>
              </a:defRPr>
            </a:lvl2pPr>
            <a:lvl3pPr marL="833946" indent="-241294" algn="l" defTabSz="1219170" rtl="0" eaLnBrk="1" latinLnBrk="0" hangingPunct="1">
              <a:lnSpc>
                <a:spcPct val="90000"/>
              </a:lnSpc>
              <a:spcBef>
                <a:spcPts val="667"/>
              </a:spcBef>
              <a:buFont typeface="Wingdings" panose="05000000000000000000" pitchFamily="2" charset="2"/>
              <a:buChar char="§"/>
              <a:defRPr sz="2133" kern="1200">
                <a:solidFill>
                  <a:schemeClr val="tx1"/>
                </a:solidFill>
                <a:latin typeface="+mn-lt"/>
                <a:ea typeface="+mn-ea"/>
                <a:cs typeface="+mn-cs"/>
              </a:defRPr>
            </a:lvl3pPr>
            <a:lvl4pPr marL="1077357" indent="-243411" algn="l" defTabSz="1219170" rtl="0" eaLnBrk="1" latinLnBrk="0" hangingPunct="1">
              <a:lnSpc>
                <a:spcPct val="90000"/>
              </a:lnSpc>
              <a:spcBef>
                <a:spcPts val="667"/>
              </a:spcBef>
              <a:buFont typeface="Calibri" panose="020F0502020204030204" pitchFamily="34" charset="0"/>
              <a:buChar char="−"/>
              <a:defRPr sz="2133" kern="1200">
                <a:solidFill>
                  <a:schemeClr val="tx1"/>
                </a:solidFill>
                <a:latin typeface="+mn-lt"/>
                <a:ea typeface="+mn-ea"/>
                <a:cs typeface="+mn-cs"/>
              </a:defRPr>
            </a:lvl4pPr>
            <a:lvl5pPr marL="1318651" indent="-241294" algn="l" defTabSz="1219170" rtl="0" eaLnBrk="1" latinLnBrk="0" hangingPunct="1">
              <a:lnSpc>
                <a:spcPct val="90000"/>
              </a:lnSpc>
              <a:spcBef>
                <a:spcPts val="667"/>
              </a:spcBef>
              <a:buFont typeface="Calibri" panose="020F0502020204030204" pitchFamily="34" charset="0"/>
              <a:buChar char="›"/>
              <a:defRPr sz="2133"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r>
              <a:rPr lang="da-DK" sz="1100" dirty="0"/>
              <a:t>Karina Hasager Hedevang, MedCom</a:t>
            </a:r>
          </a:p>
        </p:txBody>
      </p:sp>
    </p:spTree>
    <p:extLst>
      <p:ext uri="{BB962C8B-B14F-4D97-AF65-F5344CB8AC3E}">
        <p14:creationId xmlns:p14="http://schemas.microsoft.com/office/powerpoint/2010/main" val="233267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3999B19-F817-47CB-8DBA-6BD261104E9C}"/>
              </a:ext>
            </a:extLst>
          </p:cNvPr>
          <p:cNvSpPr>
            <a:spLocks noGrp="1"/>
          </p:cNvSpPr>
          <p:nvPr>
            <p:ph type="title"/>
          </p:nvPr>
        </p:nvSpPr>
        <p:spPr>
          <a:xfrm>
            <a:off x="672000" y="960001"/>
            <a:ext cx="11040000" cy="600000"/>
          </a:xfrm>
        </p:spPr>
        <p:txBody>
          <a:bodyPr anchor="t">
            <a:normAutofit/>
          </a:bodyPr>
          <a:lstStyle/>
          <a:p>
            <a:r>
              <a:rPr lang="da-DK" dirty="0">
                <a:solidFill>
                  <a:schemeClr val="tx2">
                    <a:lumMod val="50000"/>
                  </a:schemeClr>
                </a:solidFill>
              </a:rPr>
              <a:t>Agenda</a:t>
            </a:r>
          </a:p>
        </p:txBody>
      </p:sp>
      <p:sp>
        <p:nvSpPr>
          <p:cNvPr id="3" name="Pladsholder til dato 2">
            <a:extLst>
              <a:ext uri="{FF2B5EF4-FFF2-40B4-BE49-F238E27FC236}">
                <a16:creationId xmlns:a16="http://schemas.microsoft.com/office/drawing/2014/main" id="{C19CBF7C-6135-48B0-9DDB-107402D0A966}"/>
              </a:ext>
            </a:extLst>
          </p:cNvPr>
          <p:cNvSpPr>
            <a:spLocks noGrp="1"/>
          </p:cNvSpPr>
          <p:nvPr>
            <p:ph type="dt" sz="half" idx="12"/>
          </p:nvPr>
        </p:nvSpPr>
        <p:spPr>
          <a:xfrm>
            <a:off x="672000" y="6384000"/>
            <a:ext cx="1064941" cy="288000"/>
          </a:xfrm>
        </p:spPr>
        <p:txBody>
          <a:bodyPr anchor="ctr">
            <a:normAutofit/>
          </a:bodyPr>
          <a:lstStyle/>
          <a:p>
            <a:pPr defTabSz="609585">
              <a:lnSpc>
                <a:spcPct val="90000"/>
              </a:lnSpc>
              <a:spcAft>
                <a:spcPts val="800"/>
              </a:spcAft>
              <a:defRPr/>
            </a:pPr>
            <a:r>
              <a:rPr lang="da-DK" dirty="0">
                <a:solidFill>
                  <a:srgbClr val="2C415C"/>
                </a:solidFill>
                <a:latin typeface="Calibri"/>
              </a:rPr>
              <a:t>06-05-2021</a:t>
            </a:r>
          </a:p>
        </p:txBody>
      </p:sp>
      <p:sp>
        <p:nvSpPr>
          <p:cNvPr id="5" name="Pladsholder til slidenummer 4">
            <a:extLst>
              <a:ext uri="{FF2B5EF4-FFF2-40B4-BE49-F238E27FC236}">
                <a16:creationId xmlns:a16="http://schemas.microsoft.com/office/drawing/2014/main" id="{DDDF6F3C-1D2C-4A33-9F88-CB763A8EBA1F}"/>
              </a:ext>
            </a:extLst>
          </p:cNvPr>
          <p:cNvSpPr>
            <a:spLocks noGrp="1"/>
          </p:cNvSpPr>
          <p:nvPr>
            <p:ph type="sldNum" sz="quarter" idx="14"/>
          </p:nvPr>
        </p:nvSpPr>
        <p:spPr>
          <a:xfrm>
            <a:off x="11155200" y="6384000"/>
            <a:ext cx="576000" cy="288000"/>
          </a:xfrm>
        </p:spPr>
        <p:txBody>
          <a:bodyPr anchor="ctr">
            <a:normAutofit/>
          </a:bodyPr>
          <a:lstStyle/>
          <a:p>
            <a:pPr defTabSz="609585">
              <a:lnSpc>
                <a:spcPct val="90000"/>
              </a:lnSpc>
              <a:spcAft>
                <a:spcPts val="800"/>
              </a:spcAft>
              <a:defRPr/>
            </a:pPr>
            <a:fld id="{01739DD0-F806-4874-9AB9-E8A8D4F05468}" type="slidenum">
              <a:rPr lang="da-DK">
                <a:solidFill>
                  <a:srgbClr val="2C415C"/>
                </a:solidFill>
                <a:latin typeface="Calibri"/>
              </a:rPr>
              <a:pPr defTabSz="609585">
                <a:lnSpc>
                  <a:spcPct val="90000"/>
                </a:lnSpc>
                <a:spcAft>
                  <a:spcPts val="800"/>
                </a:spcAft>
                <a:defRPr/>
              </a:pPr>
              <a:t>2</a:t>
            </a:fld>
            <a:endParaRPr lang="da-DK">
              <a:solidFill>
                <a:srgbClr val="2C415C"/>
              </a:solidFill>
              <a:latin typeface="Calibri"/>
            </a:endParaRPr>
          </a:p>
        </p:txBody>
      </p:sp>
      <p:pic>
        <p:nvPicPr>
          <p:cNvPr id="7" name="Pladsholder til indhold 6" descr="Dokument med massiv udfyldning">
            <a:extLst>
              <a:ext uri="{FF2B5EF4-FFF2-40B4-BE49-F238E27FC236}">
                <a16:creationId xmlns:a16="http://schemas.microsoft.com/office/drawing/2014/main" id="{5604CCB9-2ECA-47C1-AE28-1FA2B8799352}"/>
              </a:ext>
            </a:extLst>
          </p:cNvPr>
          <p:cNvPicPr>
            <a:picLocks noGrp="1" noChangeAspect="1"/>
          </p:cNvPicPr>
          <p:nvPr>
            <p:ph sz="quarter" idx="15"/>
          </p:nvPr>
        </p:nvPicPr>
        <p:blipFill>
          <a:blip r:embed="rId3">
            <a:extLst>
              <a:ext uri="{96DAC541-7B7A-43D3-8B79-37D633B846F1}">
                <asvg:svgBlip xmlns:asvg="http://schemas.microsoft.com/office/drawing/2016/SVG/main" r:embed="rId4"/>
              </a:ext>
            </a:extLst>
          </a:blip>
          <a:stretch>
            <a:fillRect/>
          </a:stretch>
        </p:blipFill>
        <p:spPr>
          <a:xfrm>
            <a:off x="250561" y="1798320"/>
            <a:ext cx="2385312" cy="2385312"/>
          </a:xfrm>
        </p:spPr>
      </p:pic>
      <p:sp>
        <p:nvSpPr>
          <p:cNvPr id="12" name="Content Placeholder 6">
            <a:extLst>
              <a:ext uri="{FF2B5EF4-FFF2-40B4-BE49-F238E27FC236}">
                <a16:creationId xmlns:a16="http://schemas.microsoft.com/office/drawing/2014/main" id="{C61B0BA4-EA10-43DA-830A-4355292FAF33}"/>
              </a:ext>
            </a:extLst>
          </p:cNvPr>
          <p:cNvSpPr>
            <a:spLocks noGrp="1"/>
          </p:cNvSpPr>
          <p:nvPr>
            <p:ph sz="quarter" idx="16"/>
          </p:nvPr>
        </p:nvSpPr>
        <p:spPr>
          <a:xfrm>
            <a:off x="3479999" y="1441154"/>
            <a:ext cx="8367444" cy="4560000"/>
          </a:xfrm>
        </p:spPr>
        <p:txBody>
          <a:bodyPr/>
          <a:lstStyle/>
          <a:p>
            <a:pPr marL="0" indent="0">
              <a:buNone/>
            </a:pPr>
            <a:r>
              <a:rPr lang="da-DK" sz="3200" b="1" i="0" u="none" strike="noStrike" baseline="0" dirty="0">
                <a:solidFill>
                  <a:schemeClr val="tx2">
                    <a:lumMod val="50000"/>
                  </a:schemeClr>
                </a:solidFill>
                <a:latin typeface="Calibri" panose="020F0502020204030204" pitchFamily="34" charset="0"/>
              </a:rPr>
              <a:t>Analyse </a:t>
            </a:r>
            <a:r>
              <a:rPr lang="da-DK" sz="3200" b="1" dirty="0">
                <a:solidFill>
                  <a:schemeClr val="tx2">
                    <a:lumMod val="50000"/>
                  </a:schemeClr>
                </a:solidFill>
                <a:latin typeface="Calibri" panose="020F0502020204030204" pitchFamily="34" charset="0"/>
              </a:rPr>
              <a:t>og w</a:t>
            </a:r>
            <a:r>
              <a:rPr lang="da-DK" sz="3200" b="1" i="0" u="none" strike="noStrike" baseline="0" dirty="0">
                <a:solidFill>
                  <a:schemeClr val="tx2">
                    <a:lumMod val="50000"/>
                  </a:schemeClr>
                </a:solidFill>
                <a:latin typeface="Calibri" panose="020F0502020204030204" pitchFamily="34" charset="0"/>
              </a:rPr>
              <a:t>orkshop om dosisdispensering</a:t>
            </a:r>
          </a:p>
          <a:p>
            <a:r>
              <a:rPr lang="da-DK" sz="2800" b="0" i="0" u="none" strike="noStrike" baseline="0" dirty="0">
                <a:solidFill>
                  <a:schemeClr val="tx2">
                    <a:lumMod val="50000"/>
                  </a:schemeClr>
                </a:solidFill>
                <a:latin typeface="Calibri" panose="020F0502020204030204" pitchFamily="34" charset="0"/>
              </a:rPr>
              <a:t>Status på analysen </a:t>
            </a:r>
          </a:p>
          <a:p>
            <a:r>
              <a:rPr lang="da-DK" sz="2800" b="0" i="0" u="none" strike="noStrike" baseline="0" dirty="0">
                <a:solidFill>
                  <a:schemeClr val="tx2">
                    <a:lumMod val="50000"/>
                  </a:schemeClr>
                </a:solidFill>
                <a:latin typeface="Calibri" panose="020F0502020204030204" pitchFamily="34" charset="0"/>
              </a:rPr>
              <a:t>Output fra workshop, eventuelle forbedringsønsker</a:t>
            </a:r>
          </a:p>
          <a:p>
            <a:r>
              <a:rPr lang="da-DK" sz="2800" dirty="0">
                <a:solidFill>
                  <a:schemeClr val="tx2">
                    <a:lumMod val="50000"/>
                  </a:schemeClr>
                </a:solidFill>
                <a:latin typeface="Calibri" panose="020F0502020204030204" pitchFamily="34" charset="0"/>
              </a:rPr>
              <a:t>Den videre proces</a:t>
            </a:r>
            <a:r>
              <a:rPr lang="da-DK" sz="2800" b="0" i="0" u="none" strike="noStrike" baseline="0" dirty="0">
                <a:solidFill>
                  <a:schemeClr val="tx2">
                    <a:lumMod val="50000"/>
                  </a:schemeClr>
                </a:solidFill>
                <a:latin typeface="Calibri" panose="020F0502020204030204" pitchFamily="34" charset="0"/>
              </a:rPr>
              <a:t> </a:t>
            </a:r>
          </a:p>
        </p:txBody>
      </p:sp>
    </p:spTree>
    <p:extLst>
      <p:ext uri="{BB962C8B-B14F-4D97-AF65-F5344CB8AC3E}">
        <p14:creationId xmlns:p14="http://schemas.microsoft.com/office/powerpoint/2010/main" val="4093833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41D9D0-0BC9-486F-AE38-5B1162540861}"/>
              </a:ext>
            </a:extLst>
          </p:cNvPr>
          <p:cNvSpPr>
            <a:spLocks noGrp="1"/>
          </p:cNvSpPr>
          <p:nvPr>
            <p:ph type="title"/>
          </p:nvPr>
        </p:nvSpPr>
        <p:spPr/>
        <p:txBody>
          <a:bodyPr/>
          <a:lstStyle/>
          <a:p>
            <a:r>
              <a:rPr lang="da-DK" dirty="0">
                <a:solidFill>
                  <a:schemeClr val="tx2">
                    <a:lumMod val="50000"/>
                  </a:schemeClr>
                </a:solidFill>
              </a:rPr>
              <a:t>Status på analysearbejdet</a:t>
            </a:r>
          </a:p>
        </p:txBody>
      </p:sp>
      <p:sp>
        <p:nvSpPr>
          <p:cNvPr id="3" name="Pladsholder til dato 2">
            <a:extLst>
              <a:ext uri="{FF2B5EF4-FFF2-40B4-BE49-F238E27FC236}">
                <a16:creationId xmlns:a16="http://schemas.microsoft.com/office/drawing/2014/main" id="{DE526BC8-9444-4C88-9884-F92A69AC81D1}"/>
              </a:ext>
            </a:extLst>
          </p:cNvPr>
          <p:cNvSpPr>
            <a:spLocks noGrp="1"/>
          </p:cNvSpPr>
          <p:nvPr>
            <p:ph type="dt" sz="half" idx="18"/>
          </p:nvPr>
        </p:nvSpPr>
        <p:spPr/>
        <p:txBody>
          <a:bodyPr/>
          <a:lstStyle/>
          <a:p>
            <a:fld id="{22BD6EA9-0E38-457C-9F54-A8B38EA13AB1}" type="datetime1">
              <a:rPr lang="da-DK" smtClean="0"/>
              <a:t>01-11-2022</a:t>
            </a:fld>
            <a:endParaRPr lang="da-DK" sz="1200" dirty="0"/>
          </a:p>
        </p:txBody>
      </p:sp>
      <p:sp>
        <p:nvSpPr>
          <p:cNvPr id="5" name="Pladsholder til slidenummer 4">
            <a:extLst>
              <a:ext uri="{FF2B5EF4-FFF2-40B4-BE49-F238E27FC236}">
                <a16:creationId xmlns:a16="http://schemas.microsoft.com/office/drawing/2014/main" id="{F525884A-AA4F-4AAC-9B19-25C15116F5A1}"/>
              </a:ext>
            </a:extLst>
          </p:cNvPr>
          <p:cNvSpPr>
            <a:spLocks noGrp="1"/>
          </p:cNvSpPr>
          <p:nvPr>
            <p:ph type="sldNum" sz="quarter" idx="20"/>
          </p:nvPr>
        </p:nvSpPr>
        <p:spPr/>
        <p:txBody>
          <a:bodyPr/>
          <a:lstStyle/>
          <a:p>
            <a:pPr algn="r"/>
            <a:fld id="{01739DD0-F806-4874-9AB9-E8A8D4F05468}" type="slidenum">
              <a:rPr lang="da-DK" smtClean="0"/>
              <a:pPr algn="r"/>
              <a:t>3</a:t>
            </a:fld>
            <a:endParaRPr lang="da-DK" dirty="0"/>
          </a:p>
        </p:txBody>
      </p:sp>
      <p:sp>
        <p:nvSpPr>
          <p:cNvPr id="6" name="Pladsholder til indhold 5">
            <a:extLst>
              <a:ext uri="{FF2B5EF4-FFF2-40B4-BE49-F238E27FC236}">
                <a16:creationId xmlns:a16="http://schemas.microsoft.com/office/drawing/2014/main" id="{A48432BB-9F83-4699-B065-3D90C20AC1B9}"/>
              </a:ext>
            </a:extLst>
          </p:cNvPr>
          <p:cNvSpPr>
            <a:spLocks noGrp="1"/>
          </p:cNvSpPr>
          <p:nvPr>
            <p:ph sz="quarter" idx="21"/>
          </p:nvPr>
        </p:nvSpPr>
        <p:spPr>
          <a:xfrm>
            <a:off x="671999" y="1584000"/>
            <a:ext cx="11305511" cy="4942060"/>
          </a:xfrm>
        </p:spPr>
        <p:txBody>
          <a:bodyPr>
            <a:normAutofit/>
          </a:bodyPr>
          <a:lstStyle/>
          <a:p>
            <a:r>
              <a:rPr lang="da-DK" sz="2400" b="0" i="0" u="none" strike="noStrike" baseline="0" dirty="0">
                <a:solidFill>
                  <a:schemeClr val="tx2">
                    <a:lumMod val="50000"/>
                  </a:schemeClr>
                </a:solidFill>
              </a:rPr>
              <a:t>Analysen skal afdække</a:t>
            </a:r>
            <a:r>
              <a:rPr lang="da-DK" sz="2400" b="0" i="0" u="none" strike="noStrike" baseline="0" dirty="0">
                <a:solidFill>
                  <a:srgbClr val="000000"/>
                </a:solidFill>
              </a:rPr>
              <a:t> </a:t>
            </a:r>
            <a:r>
              <a:rPr lang="da-DK" sz="2400" b="1" i="0" u="none" strike="noStrike" baseline="0" dirty="0">
                <a:solidFill>
                  <a:srgbClr val="00B0F0"/>
                </a:solidFill>
              </a:rPr>
              <a:t>barrierer for øget brug </a:t>
            </a:r>
            <a:r>
              <a:rPr lang="da-DK" sz="2400" b="0" i="0" u="none" strike="noStrike" baseline="0" dirty="0">
                <a:solidFill>
                  <a:schemeClr val="tx2">
                    <a:lumMod val="50000"/>
                  </a:schemeClr>
                </a:solidFill>
              </a:rPr>
              <a:t>af dosisdispensering, dvs. oprettelse og især vedligeholdelse af dosispakket medicin.</a:t>
            </a:r>
          </a:p>
          <a:p>
            <a:r>
              <a:rPr lang="da-DK" sz="2400" b="0" i="0" u="none" strike="noStrike" baseline="0" dirty="0">
                <a:solidFill>
                  <a:schemeClr val="tx2">
                    <a:lumMod val="50000"/>
                  </a:schemeClr>
                </a:solidFill>
              </a:rPr>
              <a:t>Vurdere, </a:t>
            </a:r>
            <a:r>
              <a:rPr lang="da-DK" sz="2400" b="1" i="0" u="none" strike="noStrike" baseline="0" dirty="0">
                <a:solidFill>
                  <a:srgbClr val="00B0F0"/>
                </a:solidFill>
              </a:rPr>
              <a:t>hvilken arbejdsbelastning</a:t>
            </a:r>
            <a:r>
              <a:rPr lang="da-DK" sz="2400" b="0" i="0" u="none" strike="noStrike" baseline="0" dirty="0">
                <a:solidFill>
                  <a:schemeClr val="tx2">
                    <a:lumMod val="50000"/>
                  </a:schemeClr>
                </a:solidFill>
              </a:rPr>
              <a:t> ordination og vedligeholdelse af dosispakket medicin udgør i almen praksis</a:t>
            </a:r>
            <a:r>
              <a:rPr lang="da-DK" sz="2400" b="0" i="0" u="none" strike="noStrike" baseline="0" dirty="0">
                <a:solidFill>
                  <a:srgbClr val="000000"/>
                </a:solidFill>
              </a:rPr>
              <a:t> </a:t>
            </a:r>
            <a:r>
              <a:rPr lang="da-DK" sz="2400" b="1" i="0" u="none" strike="noStrike" baseline="0" dirty="0">
                <a:solidFill>
                  <a:srgbClr val="00B0F0"/>
                </a:solidFill>
              </a:rPr>
              <a:t>indenfor de nuværende rammer</a:t>
            </a:r>
            <a:r>
              <a:rPr lang="da-DK" sz="2400" b="0" i="0" u="none" strike="noStrike" baseline="0" dirty="0">
                <a:solidFill>
                  <a:schemeClr val="tx2">
                    <a:lumMod val="50000"/>
                  </a:schemeClr>
                </a:solidFill>
              </a:rPr>
              <a:t>, herunder ift. traditionelt leveret medicin (analysen skal tage højde for varians i tidsforbrug på tværs af lægepraksissystemer). </a:t>
            </a:r>
            <a:endParaRPr lang="da-DK" sz="2400" dirty="0">
              <a:solidFill>
                <a:schemeClr val="tx2">
                  <a:lumMod val="50000"/>
                </a:schemeClr>
              </a:solidFill>
            </a:endParaRPr>
          </a:p>
          <a:p>
            <a:r>
              <a:rPr lang="da-DK" sz="2400" dirty="0">
                <a:solidFill>
                  <a:schemeClr val="tx2">
                    <a:lumMod val="50000"/>
                  </a:schemeClr>
                </a:solidFill>
              </a:rPr>
              <a:t>Analysen skal se på scenarier med anbefalinger til, hvordan vi på </a:t>
            </a:r>
            <a:r>
              <a:rPr lang="da-DK" sz="2400" b="1" dirty="0">
                <a:solidFill>
                  <a:srgbClr val="00B0F0"/>
                </a:solidFill>
              </a:rPr>
              <a:t>lang sigt</a:t>
            </a:r>
            <a:r>
              <a:rPr lang="da-DK" sz="2400" dirty="0">
                <a:solidFill>
                  <a:srgbClr val="00B0F0"/>
                </a:solidFill>
              </a:rPr>
              <a:t> </a:t>
            </a:r>
            <a:r>
              <a:rPr lang="da-DK" sz="2400" dirty="0">
                <a:solidFill>
                  <a:schemeClr val="tx2">
                    <a:lumMod val="50000"/>
                  </a:schemeClr>
                </a:solidFill>
              </a:rPr>
              <a:t>mere grundlæggende kan pege på, hvad en ændret arbejdsdeling forudsætter i form at justering af gældende regler, love og tekniske rammer. </a:t>
            </a:r>
          </a:p>
          <a:p>
            <a:r>
              <a:rPr lang="da-DK" sz="2400" dirty="0">
                <a:solidFill>
                  <a:schemeClr val="tx2">
                    <a:lumMod val="50000"/>
                  </a:schemeClr>
                </a:solidFill>
              </a:rPr>
              <a:t>Analysen skal også resultere i operationelle handlingsanvisninger, der kan fremme brugen af dosispakket medicin </a:t>
            </a:r>
            <a:r>
              <a:rPr lang="da-DK" sz="2400" b="1" dirty="0">
                <a:solidFill>
                  <a:srgbClr val="00B0F0"/>
                </a:solidFill>
              </a:rPr>
              <a:t>på den korte bane</a:t>
            </a:r>
          </a:p>
          <a:p>
            <a:pPr marL="0" indent="0">
              <a:buNone/>
            </a:pPr>
            <a:endParaRPr lang="da-DK" dirty="0"/>
          </a:p>
        </p:txBody>
      </p:sp>
    </p:spTree>
    <p:extLst>
      <p:ext uri="{BB962C8B-B14F-4D97-AF65-F5344CB8AC3E}">
        <p14:creationId xmlns:p14="http://schemas.microsoft.com/office/powerpoint/2010/main" val="14091734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64F71A8-BEF5-1DCD-C9DD-575E151D134A}"/>
              </a:ext>
            </a:extLst>
          </p:cNvPr>
          <p:cNvSpPr>
            <a:spLocks noGrp="1"/>
          </p:cNvSpPr>
          <p:nvPr>
            <p:ph type="title"/>
          </p:nvPr>
        </p:nvSpPr>
        <p:spPr/>
        <p:txBody>
          <a:bodyPr/>
          <a:lstStyle/>
          <a:p>
            <a:r>
              <a:rPr lang="da-DK" sz="4000" dirty="0">
                <a:solidFill>
                  <a:schemeClr val="tx2">
                    <a:lumMod val="50000"/>
                  </a:schemeClr>
                </a:solidFill>
              </a:rPr>
              <a:t>Overordnede observationer i analysen</a:t>
            </a:r>
            <a:br>
              <a:rPr lang="da-DK" sz="4000" dirty="0"/>
            </a:br>
            <a:endParaRPr lang="da-DK" dirty="0"/>
          </a:p>
        </p:txBody>
      </p:sp>
      <p:sp>
        <p:nvSpPr>
          <p:cNvPr id="5" name="Pladsholder til slidenummer 4">
            <a:extLst>
              <a:ext uri="{FF2B5EF4-FFF2-40B4-BE49-F238E27FC236}">
                <a16:creationId xmlns:a16="http://schemas.microsoft.com/office/drawing/2014/main" id="{EAF900C6-28B1-B018-1C0E-619BAA7BF8A8}"/>
              </a:ext>
            </a:extLst>
          </p:cNvPr>
          <p:cNvSpPr>
            <a:spLocks noGrp="1"/>
          </p:cNvSpPr>
          <p:nvPr>
            <p:ph type="sldNum" sz="quarter" idx="20"/>
          </p:nvPr>
        </p:nvSpPr>
        <p:spPr/>
        <p:txBody>
          <a:bodyPr/>
          <a:lstStyle/>
          <a:p>
            <a:pPr algn="r"/>
            <a:fld id="{01739DD0-F806-4874-9AB9-E8A8D4F05468}" type="slidenum">
              <a:rPr lang="da-DK" smtClean="0"/>
              <a:pPr algn="r"/>
              <a:t>4</a:t>
            </a:fld>
            <a:endParaRPr lang="da-DK" dirty="0"/>
          </a:p>
        </p:txBody>
      </p:sp>
      <p:sp>
        <p:nvSpPr>
          <p:cNvPr id="7" name="Pladsholder til tekst 2">
            <a:extLst>
              <a:ext uri="{FF2B5EF4-FFF2-40B4-BE49-F238E27FC236}">
                <a16:creationId xmlns:a16="http://schemas.microsoft.com/office/drawing/2014/main" id="{A2130A9C-0A15-9923-E096-026B5D23574B}"/>
              </a:ext>
            </a:extLst>
          </p:cNvPr>
          <p:cNvSpPr>
            <a:spLocks noGrp="1"/>
          </p:cNvSpPr>
          <p:nvPr>
            <p:ph sz="quarter" idx="21"/>
          </p:nvPr>
        </p:nvSpPr>
        <p:spPr>
          <a:xfrm>
            <a:off x="671513" y="1584324"/>
            <a:ext cx="11041062" cy="5087675"/>
          </a:xfrm>
        </p:spPr>
        <p:txBody>
          <a:bodyPr>
            <a:noAutofit/>
          </a:bodyPr>
          <a:lstStyle/>
          <a:p>
            <a:pPr marL="285750" indent="-285750">
              <a:buFont typeface="Arial" panose="020B0604020202020204" pitchFamily="34" charset="0"/>
              <a:buChar char="•"/>
            </a:pPr>
            <a:r>
              <a:rPr lang="da-DK" sz="1800" dirty="0">
                <a:solidFill>
                  <a:schemeClr val="tx2">
                    <a:lumMod val="50000"/>
                  </a:schemeClr>
                </a:solidFill>
                <a:latin typeface="+mj-lt"/>
              </a:rPr>
              <a:t>Flere og flere </a:t>
            </a:r>
            <a:r>
              <a:rPr lang="da-DK" sz="1800" dirty="0">
                <a:solidFill>
                  <a:srgbClr val="00B050"/>
                </a:solidFill>
                <a:latin typeface="+mj-lt"/>
              </a:rPr>
              <a:t>kommuner har sat fokus på dosispakket medicin </a:t>
            </a:r>
            <a:r>
              <a:rPr lang="da-DK" sz="1800" dirty="0">
                <a:solidFill>
                  <a:schemeClr val="tx2">
                    <a:lumMod val="50000"/>
                  </a:schemeClr>
                </a:solidFill>
                <a:latin typeface="+mj-lt"/>
              </a:rPr>
              <a:t>og arbejder systematisk med at sikre større anvendelse. </a:t>
            </a:r>
          </a:p>
          <a:p>
            <a:pPr marL="582076" lvl="1" indent="-285750">
              <a:buFont typeface="Arial" panose="020B0604020202020204" pitchFamily="34" charset="0"/>
              <a:buChar char="•"/>
            </a:pPr>
            <a:r>
              <a:rPr lang="da-DK" sz="1800" dirty="0">
                <a:solidFill>
                  <a:schemeClr val="tx2">
                    <a:lumMod val="50000"/>
                  </a:schemeClr>
                </a:solidFill>
                <a:latin typeface="+mj-lt"/>
              </a:rPr>
              <a:t>Der opleves generelt en </a:t>
            </a:r>
            <a:r>
              <a:rPr lang="da-DK" sz="1800" dirty="0">
                <a:solidFill>
                  <a:srgbClr val="00B050"/>
                </a:solidFill>
                <a:latin typeface="+mj-lt"/>
              </a:rPr>
              <a:t>større velvilje fra mange aktører til at understøtte dosispakning</a:t>
            </a:r>
            <a:r>
              <a:rPr lang="da-DK" sz="1800" dirty="0">
                <a:solidFill>
                  <a:schemeClr val="tx2">
                    <a:lumMod val="50000"/>
                  </a:schemeClr>
                </a:solidFill>
                <a:latin typeface="+mj-lt"/>
              </a:rPr>
              <a:t>, bl.a. motiveret af rekrutteringsudfordringerne i kommunerne</a:t>
            </a:r>
          </a:p>
          <a:p>
            <a:pPr marL="285750" indent="-285750">
              <a:spcBef>
                <a:spcPts val="0"/>
              </a:spcBef>
              <a:buFont typeface="Arial" panose="020B0604020202020204" pitchFamily="34" charset="0"/>
              <a:buChar char="•"/>
            </a:pPr>
            <a:r>
              <a:rPr lang="da-DK" sz="1800" dirty="0">
                <a:solidFill>
                  <a:schemeClr val="tx2">
                    <a:lumMod val="50000"/>
                  </a:schemeClr>
                </a:solidFill>
                <a:latin typeface="+mj-lt"/>
              </a:rPr>
              <a:t>Der er identificeret en række barrierer, som vil kunne imødegås også på forholdsvis kort sigt</a:t>
            </a:r>
          </a:p>
          <a:p>
            <a:pPr marL="582076" lvl="1" indent="-285750">
              <a:spcBef>
                <a:spcPts val="0"/>
              </a:spcBef>
              <a:buFont typeface="Arial" panose="020B0604020202020204" pitchFamily="34" charset="0"/>
              <a:buChar char="•"/>
            </a:pPr>
            <a:r>
              <a:rPr lang="da-DK" sz="1800" dirty="0">
                <a:solidFill>
                  <a:srgbClr val="00B050"/>
                </a:solidFill>
                <a:latin typeface="+mj-lt"/>
              </a:rPr>
              <a:t>En </a:t>
            </a:r>
            <a:r>
              <a:rPr lang="da-DK" sz="1800" dirty="0" err="1">
                <a:solidFill>
                  <a:srgbClr val="00B050"/>
                </a:solidFill>
                <a:latin typeface="+mj-lt"/>
              </a:rPr>
              <a:t>permanentgørelse</a:t>
            </a:r>
            <a:r>
              <a:rPr lang="da-DK" sz="1800" dirty="0">
                <a:solidFill>
                  <a:srgbClr val="00B050"/>
                </a:solidFill>
                <a:latin typeface="+mj-lt"/>
              </a:rPr>
              <a:t> af aftalen</a:t>
            </a:r>
          </a:p>
          <a:p>
            <a:pPr marL="582076" lvl="1" indent="-285750">
              <a:spcBef>
                <a:spcPts val="0"/>
              </a:spcBef>
              <a:buFont typeface="Arial" panose="020B0604020202020204" pitchFamily="34" charset="0"/>
              <a:buChar char="•"/>
            </a:pPr>
            <a:r>
              <a:rPr lang="da-DK" sz="1800" dirty="0">
                <a:solidFill>
                  <a:schemeClr val="tx2">
                    <a:lumMod val="50000"/>
                  </a:schemeClr>
                </a:solidFill>
                <a:latin typeface="+mj-lt"/>
              </a:rPr>
              <a:t>Klare definitioner af hvilke borgere, der er </a:t>
            </a:r>
            <a:r>
              <a:rPr lang="da-DK" sz="1800" dirty="0">
                <a:solidFill>
                  <a:srgbClr val="00B050"/>
                </a:solidFill>
                <a:latin typeface="+mj-lt"/>
              </a:rPr>
              <a:t>egnede til dosisdispensering </a:t>
            </a:r>
          </a:p>
          <a:p>
            <a:pPr marL="582076" lvl="1" indent="-285750">
              <a:spcBef>
                <a:spcPts val="0"/>
              </a:spcBef>
              <a:buFont typeface="Arial" panose="020B0604020202020204" pitchFamily="34" charset="0"/>
              <a:buChar char="•"/>
            </a:pPr>
            <a:r>
              <a:rPr lang="da-DK" sz="1800" dirty="0">
                <a:solidFill>
                  <a:srgbClr val="00B050"/>
                </a:solidFill>
                <a:latin typeface="+mj-lt"/>
              </a:rPr>
              <a:t>Tekniske udfordringer </a:t>
            </a:r>
            <a:r>
              <a:rPr lang="da-DK" sz="1800" dirty="0">
                <a:solidFill>
                  <a:schemeClr val="tx2">
                    <a:lumMod val="50000"/>
                  </a:schemeClr>
                </a:solidFill>
                <a:latin typeface="+mj-lt"/>
              </a:rPr>
              <a:t>som giver forvirring og irritation hos lægerne</a:t>
            </a:r>
          </a:p>
          <a:p>
            <a:pPr marL="285750" indent="-285750">
              <a:spcBef>
                <a:spcPts val="0"/>
              </a:spcBef>
            </a:pPr>
            <a:r>
              <a:rPr lang="da-DK" sz="1800" dirty="0">
                <a:solidFill>
                  <a:schemeClr val="tx2">
                    <a:lumMod val="50000"/>
                  </a:schemeClr>
                </a:solidFill>
                <a:latin typeface="+mj-lt"/>
              </a:rPr>
              <a:t>Hvis ovenstående blev løst kunne det give en forhåbning om større udbredelse end i dag, men næppe en udnyttelse er tilnærmelsesvist rammer potentialet</a:t>
            </a:r>
          </a:p>
          <a:p>
            <a:pPr marL="285750" indent="-285750">
              <a:spcBef>
                <a:spcPts val="0"/>
              </a:spcBef>
              <a:buFont typeface="Arial" panose="020B0604020202020204" pitchFamily="34" charset="0"/>
              <a:buChar char="•"/>
            </a:pPr>
            <a:r>
              <a:rPr lang="da-DK" sz="1800" dirty="0">
                <a:solidFill>
                  <a:schemeClr val="tx2">
                    <a:lumMod val="50000"/>
                  </a:schemeClr>
                </a:solidFill>
                <a:latin typeface="+mj-lt"/>
              </a:rPr>
              <a:t>Det skyldes bl.a. en strukturel udfordring, hvor de væsentligste </a:t>
            </a:r>
            <a:r>
              <a:rPr lang="da-DK" sz="1800" dirty="0">
                <a:solidFill>
                  <a:srgbClr val="00B050"/>
                </a:solidFill>
                <a:latin typeface="+mj-lt"/>
              </a:rPr>
              <a:t>gevinster ved dosispakning ikke tilfalder de aktører, der bærer omkostningerne</a:t>
            </a:r>
            <a:r>
              <a:rPr lang="da-DK" sz="1800" dirty="0">
                <a:solidFill>
                  <a:schemeClr val="tx2">
                    <a:lumMod val="50000"/>
                  </a:schemeClr>
                </a:solidFill>
                <a:latin typeface="+mj-lt"/>
              </a:rPr>
              <a:t>. Det vil sige:</a:t>
            </a:r>
          </a:p>
          <a:p>
            <a:pPr marL="582076" lvl="1" indent="-285750">
              <a:spcBef>
                <a:spcPts val="0"/>
              </a:spcBef>
              <a:buFont typeface="Arial" panose="020B0604020202020204" pitchFamily="34" charset="0"/>
              <a:buChar char="•"/>
            </a:pPr>
            <a:r>
              <a:rPr lang="da-DK" sz="1800" dirty="0">
                <a:solidFill>
                  <a:schemeClr val="tx2">
                    <a:lumMod val="50000"/>
                  </a:schemeClr>
                </a:solidFill>
                <a:latin typeface="+mj-lt"/>
              </a:rPr>
              <a:t>Det er lægen, der har arbejdet, borgeren der har udgiften, men kommunen der har gevinsten! </a:t>
            </a:r>
            <a:br>
              <a:rPr lang="da-DK" sz="1800" dirty="0">
                <a:solidFill>
                  <a:schemeClr val="tx2">
                    <a:lumMod val="50000"/>
                  </a:schemeClr>
                </a:solidFill>
                <a:latin typeface="+mj-lt"/>
              </a:rPr>
            </a:br>
            <a:r>
              <a:rPr lang="da-DK" sz="1800" dirty="0">
                <a:solidFill>
                  <a:schemeClr val="tx2">
                    <a:lumMod val="50000"/>
                  </a:schemeClr>
                </a:solidFill>
                <a:latin typeface="+mj-lt"/>
              </a:rPr>
              <a:t>Dertil knyttes udfordringerne i sektorovergangene, som skaber store udfordringer</a:t>
            </a:r>
          </a:p>
          <a:p>
            <a:pPr marL="285750" indent="-285750">
              <a:spcBef>
                <a:spcPts val="0"/>
              </a:spcBef>
            </a:pPr>
            <a:r>
              <a:rPr lang="da-DK" sz="1800" dirty="0">
                <a:solidFill>
                  <a:schemeClr val="tx2">
                    <a:lumMod val="50000"/>
                  </a:schemeClr>
                </a:solidFill>
                <a:latin typeface="+mj-lt"/>
              </a:rPr>
              <a:t>En mere strukturel ændring er derfor påkrævet, hvis kommunerne skal kunne komme tættere på at udnytte potentialet ved dosispakket medicin</a:t>
            </a:r>
          </a:p>
        </p:txBody>
      </p:sp>
    </p:spTree>
    <p:extLst>
      <p:ext uri="{BB962C8B-B14F-4D97-AF65-F5344CB8AC3E}">
        <p14:creationId xmlns:p14="http://schemas.microsoft.com/office/powerpoint/2010/main" val="33210708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315FD2A-300A-BED9-AF67-1675AB91281A}"/>
              </a:ext>
            </a:extLst>
          </p:cNvPr>
          <p:cNvSpPr>
            <a:spLocks noGrp="1"/>
          </p:cNvSpPr>
          <p:nvPr>
            <p:ph type="title"/>
          </p:nvPr>
        </p:nvSpPr>
        <p:spPr/>
        <p:txBody>
          <a:bodyPr/>
          <a:lstStyle/>
          <a:p>
            <a:r>
              <a:rPr lang="da-DK" dirty="0">
                <a:solidFill>
                  <a:schemeClr val="tx2">
                    <a:lumMod val="50000"/>
                  </a:schemeClr>
                </a:solidFill>
              </a:rPr>
              <a:t>Løsningsmulighed l</a:t>
            </a:r>
          </a:p>
        </p:txBody>
      </p:sp>
      <p:sp>
        <p:nvSpPr>
          <p:cNvPr id="3" name="Pladsholder til dato 2">
            <a:extLst>
              <a:ext uri="{FF2B5EF4-FFF2-40B4-BE49-F238E27FC236}">
                <a16:creationId xmlns:a16="http://schemas.microsoft.com/office/drawing/2014/main" id="{315EAC4A-7CD9-DFF4-1554-A56442E23667}"/>
              </a:ext>
            </a:extLst>
          </p:cNvPr>
          <p:cNvSpPr>
            <a:spLocks noGrp="1"/>
          </p:cNvSpPr>
          <p:nvPr>
            <p:ph type="dt" sz="half" idx="18"/>
          </p:nvPr>
        </p:nvSpPr>
        <p:spPr/>
        <p:txBody>
          <a:bodyPr/>
          <a:lstStyle/>
          <a:p>
            <a:fld id="{22BD6EA9-0E38-457C-9F54-A8B38EA13AB1}" type="datetime1">
              <a:rPr lang="da-DK" smtClean="0"/>
              <a:t>01-11-2022</a:t>
            </a:fld>
            <a:endParaRPr lang="da-DK" sz="1200" dirty="0"/>
          </a:p>
        </p:txBody>
      </p:sp>
      <p:sp>
        <p:nvSpPr>
          <p:cNvPr id="5" name="Pladsholder til slidenummer 4">
            <a:extLst>
              <a:ext uri="{FF2B5EF4-FFF2-40B4-BE49-F238E27FC236}">
                <a16:creationId xmlns:a16="http://schemas.microsoft.com/office/drawing/2014/main" id="{7737260E-CF05-61D6-153E-93282F9ECE88}"/>
              </a:ext>
            </a:extLst>
          </p:cNvPr>
          <p:cNvSpPr>
            <a:spLocks noGrp="1"/>
          </p:cNvSpPr>
          <p:nvPr>
            <p:ph type="sldNum" sz="quarter" idx="20"/>
          </p:nvPr>
        </p:nvSpPr>
        <p:spPr/>
        <p:txBody>
          <a:bodyPr/>
          <a:lstStyle/>
          <a:p>
            <a:pPr algn="r"/>
            <a:fld id="{01739DD0-F806-4874-9AB9-E8A8D4F05468}" type="slidenum">
              <a:rPr lang="da-DK" smtClean="0"/>
              <a:pPr algn="r"/>
              <a:t>5</a:t>
            </a:fld>
            <a:endParaRPr lang="da-DK" dirty="0"/>
          </a:p>
        </p:txBody>
      </p:sp>
      <p:sp>
        <p:nvSpPr>
          <p:cNvPr id="6" name="Pladsholder til indhold 5">
            <a:extLst>
              <a:ext uri="{FF2B5EF4-FFF2-40B4-BE49-F238E27FC236}">
                <a16:creationId xmlns:a16="http://schemas.microsoft.com/office/drawing/2014/main" id="{4673EDDE-729D-E4CE-DB6D-BDE175DD410B}"/>
              </a:ext>
            </a:extLst>
          </p:cNvPr>
          <p:cNvSpPr>
            <a:spLocks noGrp="1"/>
          </p:cNvSpPr>
          <p:nvPr>
            <p:ph sz="quarter" idx="21"/>
          </p:nvPr>
        </p:nvSpPr>
        <p:spPr>
          <a:xfrm>
            <a:off x="672000" y="1696890"/>
            <a:ext cx="11040000" cy="4560000"/>
          </a:xfrm>
        </p:spPr>
        <p:txBody>
          <a:bodyPr>
            <a:normAutofit/>
          </a:bodyPr>
          <a:lstStyle/>
          <a:p>
            <a:pPr marL="0" indent="0">
              <a:buNone/>
            </a:pPr>
            <a:r>
              <a:rPr lang="da-DK" sz="2800" b="1" dirty="0">
                <a:solidFill>
                  <a:srgbClr val="00B050"/>
                </a:solidFill>
              </a:rPr>
              <a:t>Skab bedre incitamenter</a:t>
            </a:r>
          </a:p>
          <a:p>
            <a:r>
              <a:rPr lang="da-DK" sz="2400" dirty="0">
                <a:solidFill>
                  <a:schemeClr val="tx2">
                    <a:lumMod val="50000"/>
                  </a:schemeClr>
                </a:solidFill>
              </a:rPr>
              <a:t>Konkret lav en </a:t>
            </a:r>
            <a:r>
              <a:rPr lang="da-DK" sz="2400" dirty="0">
                <a:solidFill>
                  <a:srgbClr val="00B050"/>
                </a:solidFill>
              </a:rPr>
              <a:t>honorarmodel for almen praksis</a:t>
            </a:r>
            <a:r>
              <a:rPr lang="da-DK" sz="2400" dirty="0">
                <a:solidFill>
                  <a:schemeClr val="tx2">
                    <a:lumMod val="50000"/>
                  </a:schemeClr>
                </a:solidFill>
              </a:rPr>
              <a:t>, så honorar, mere end i dag, matcher den faktiske arbejdsbyrde.</a:t>
            </a:r>
          </a:p>
          <a:p>
            <a:r>
              <a:rPr lang="da-DK" sz="2400" dirty="0">
                <a:solidFill>
                  <a:schemeClr val="tx2">
                    <a:lumMod val="50000"/>
                  </a:schemeClr>
                </a:solidFill>
              </a:rPr>
              <a:t>Model vil dog ikke ændre ved, at </a:t>
            </a:r>
            <a:r>
              <a:rPr lang="da-DK" sz="2400" dirty="0">
                <a:solidFill>
                  <a:srgbClr val="00B050"/>
                </a:solidFill>
              </a:rPr>
              <a:t>almen praksis </a:t>
            </a:r>
            <a:r>
              <a:rPr lang="da-DK" sz="2400" dirty="0">
                <a:solidFill>
                  <a:schemeClr val="tx2">
                    <a:lumMod val="50000"/>
                  </a:schemeClr>
                </a:solidFill>
              </a:rPr>
              <a:t>vil opleve at </a:t>
            </a:r>
            <a:r>
              <a:rPr lang="da-DK" sz="2400" dirty="0">
                <a:solidFill>
                  <a:srgbClr val="00B050"/>
                </a:solidFill>
              </a:rPr>
              <a:t>bruge tid på opgaver, der ikke skaber værdi for borgerne</a:t>
            </a:r>
            <a:r>
              <a:rPr lang="da-DK" sz="2400" dirty="0">
                <a:solidFill>
                  <a:schemeClr val="tx2">
                    <a:lumMod val="50000"/>
                  </a:schemeClr>
                </a:solidFill>
              </a:rPr>
              <a:t>. Fx ved håndtering ved udskrivelse, håndtering af medicin i restordre (der pga. 14 dages rullerne er mere bøvlet end ved traditionelt udleveret medicin, der typisk udleveres for længere perioder)</a:t>
            </a:r>
          </a:p>
          <a:p>
            <a:endParaRPr lang="da-DK" dirty="0"/>
          </a:p>
        </p:txBody>
      </p:sp>
    </p:spTree>
    <p:extLst>
      <p:ext uri="{BB962C8B-B14F-4D97-AF65-F5344CB8AC3E}">
        <p14:creationId xmlns:p14="http://schemas.microsoft.com/office/powerpoint/2010/main" val="12372573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315FD2A-300A-BED9-AF67-1675AB91281A}"/>
              </a:ext>
            </a:extLst>
          </p:cNvPr>
          <p:cNvSpPr>
            <a:spLocks noGrp="1"/>
          </p:cNvSpPr>
          <p:nvPr>
            <p:ph type="title"/>
          </p:nvPr>
        </p:nvSpPr>
        <p:spPr/>
        <p:txBody>
          <a:bodyPr/>
          <a:lstStyle/>
          <a:p>
            <a:r>
              <a:rPr lang="da-DK" dirty="0">
                <a:solidFill>
                  <a:schemeClr val="tx2">
                    <a:lumMod val="50000"/>
                  </a:schemeClr>
                </a:solidFill>
              </a:rPr>
              <a:t>Løsningsmulighed ll</a:t>
            </a:r>
          </a:p>
        </p:txBody>
      </p:sp>
      <p:sp>
        <p:nvSpPr>
          <p:cNvPr id="3" name="Pladsholder til dato 2">
            <a:extLst>
              <a:ext uri="{FF2B5EF4-FFF2-40B4-BE49-F238E27FC236}">
                <a16:creationId xmlns:a16="http://schemas.microsoft.com/office/drawing/2014/main" id="{315EAC4A-7CD9-DFF4-1554-A56442E23667}"/>
              </a:ext>
            </a:extLst>
          </p:cNvPr>
          <p:cNvSpPr>
            <a:spLocks noGrp="1"/>
          </p:cNvSpPr>
          <p:nvPr>
            <p:ph type="dt" sz="half" idx="18"/>
          </p:nvPr>
        </p:nvSpPr>
        <p:spPr/>
        <p:txBody>
          <a:bodyPr/>
          <a:lstStyle/>
          <a:p>
            <a:fld id="{22BD6EA9-0E38-457C-9F54-A8B38EA13AB1}" type="datetime1">
              <a:rPr lang="da-DK" smtClean="0"/>
              <a:t>01-11-2022</a:t>
            </a:fld>
            <a:endParaRPr lang="da-DK" sz="1200" dirty="0"/>
          </a:p>
        </p:txBody>
      </p:sp>
      <p:sp>
        <p:nvSpPr>
          <p:cNvPr id="5" name="Pladsholder til slidenummer 4">
            <a:extLst>
              <a:ext uri="{FF2B5EF4-FFF2-40B4-BE49-F238E27FC236}">
                <a16:creationId xmlns:a16="http://schemas.microsoft.com/office/drawing/2014/main" id="{7737260E-CF05-61D6-153E-93282F9ECE88}"/>
              </a:ext>
            </a:extLst>
          </p:cNvPr>
          <p:cNvSpPr>
            <a:spLocks noGrp="1"/>
          </p:cNvSpPr>
          <p:nvPr>
            <p:ph type="sldNum" sz="quarter" idx="20"/>
          </p:nvPr>
        </p:nvSpPr>
        <p:spPr/>
        <p:txBody>
          <a:bodyPr/>
          <a:lstStyle/>
          <a:p>
            <a:pPr algn="r"/>
            <a:fld id="{01739DD0-F806-4874-9AB9-E8A8D4F05468}" type="slidenum">
              <a:rPr lang="da-DK" smtClean="0"/>
              <a:pPr algn="r"/>
              <a:t>6</a:t>
            </a:fld>
            <a:endParaRPr lang="da-DK" dirty="0"/>
          </a:p>
        </p:txBody>
      </p:sp>
      <p:sp>
        <p:nvSpPr>
          <p:cNvPr id="6" name="Pladsholder til indhold 5">
            <a:extLst>
              <a:ext uri="{FF2B5EF4-FFF2-40B4-BE49-F238E27FC236}">
                <a16:creationId xmlns:a16="http://schemas.microsoft.com/office/drawing/2014/main" id="{4673EDDE-729D-E4CE-DB6D-BDE175DD410B}"/>
              </a:ext>
            </a:extLst>
          </p:cNvPr>
          <p:cNvSpPr>
            <a:spLocks noGrp="1"/>
          </p:cNvSpPr>
          <p:nvPr>
            <p:ph sz="quarter" idx="21"/>
          </p:nvPr>
        </p:nvSpPr>
        <p:spPr/>
        <p:txBody>
          <a:bodyPr>
            <a:normAutofit/>
          </a:bodyPr>
          <a:lstStyle/>
          <a:p>
            <a:pPr marL="0" indent="0">
              <a:buNone/>
            </a:pPr>
            <a:r>
              <a:rPr lang="da-DK" sz="2800" b="1" dirty="0">
                <a:solidFill>
                  <a:srgbClr val="00B050"/>
                </a:solidFill>
              </a:rPr>
              <a:t>Overdrag beslutning til kommunerne og apotekerne!</a:t>
            </a:r>
          </a:p>
          <a:p>
            <a:r>
              <a:rPr lang="da-DK" sz="2400" dirty="0">
                <a:solidFill>
                  <a:schemeClr val="tx2">
                    <a:lumMod val="50000"/>
                  </a:schemeClr>
                </a:solidFill>
              </a:rPr>
              <a:t>Teknisk og lovgivningsmæssigt er vi bare ikke der i dag, hvor det er muligt!</a:t>
            </a:r>
            <a:br>
              <a:rPr lang="da-DK" sz="2400" dirty="0">
                <a:solidFill>
                  <a:schemeClr val="tx2">
                    <a:lumMod val="50000"/>
                  </a:schemeClr>
                </a:solidFill>
              </a:rPr>
            </a:br>
            <a:br>
              <a:rPr lang="da-DK" sz="2400" dirty="0">
                <a:solidFill>
                  <a:schemeClr val="tx2">
                    <a:lumMod val="50000"/>
                  </a:schemeClr>
                </a:solidFill>
              </a:rPr>
            </a:br>
            <a:r>
              <a:rPr lang="da-DK" sz="2400" i="1" dirty="0">
                <a:solidFill>
                  <a:schemeClr val="tx2">
                    <a:lumMod val="50000"/>
                  </a:schemeClr>
                </a:solidFill>
              </a:rPr>
              <a:t>Det ligger langt ude i fremtiden, og hvad gør vi i mellemtiden…. indtil vi når Nirvana? </a:t>
            </a:r>
            <a:br>
              <a:rPr lang="da-DK" sz="2400" i="1" dirty="0">
                <a:solidFill>
                  <a:schemeClr val="tx2">
                    <a:lumMod val="50000"/>
                  </a:schemeClr>
                </a:solidFill>
              </a:rPr>
            </a:br>
            <a:endParaRPr lang="da-DK" sz="2400" i="1" dirty="0">
              <a:solidFill>
                <a:schemeClr val="tx2">
                  <a:lumMod val="50000"/>
                </a:schemeClr>
              </a:solidFill>
            </a:endParaRPr>
          </a:p>
          <a:p>
            <a:r>
              <a:rPr lang="da-DK" sz="2400" dirty="0">
                <a:solidFill>
                  <a:schemeClr val="tx2">
                    <a:lumMod val="50000"/>
                  </a:schemeClr>
                </a:solidFill>
              </a:rPr>
              <a:t>Det er klart </a:t>
            </a:r>
            <a:r>
              <a:rPr lang="da-DK" sz="2400" dirty="0" err="1">
                <a:solidFill>
                  <a:schemeClr val="tx2">
                    <a:lumMod val="50000"/>
                  </a:schemeClr>
                </a:solidFill>
              </a:rPr>
              <a:t>MUUSMANN’s</a:t>
            </a:r>
            <a:r>
              <a:rPr lang="da-DK" sz="2400" dirty="0">
                <a:solidFill>
                  <a:schemeClr val="tx2">
                    <a:lumMod val="50000"/>
                  </a:schemeClr>
                </a:solidFill>
              </a:rPr>
              <a:t> anbefaling, at vi skal sigte efter den model. De mener ikke, at de indtil nu, er stødt på uoverstigelige hindringer. </a:t>
            </a:r>
            <a:endParaRPr lang="da-DK" dirty="0"/>
          </a:p>
        </p:txBody>
      </p:sp>
    </p:spTree>
    <p:extLst>
      <p:ext uri="{BB962C8B-B14F-4D97-AF65-F5344CB8AC3E}">
        <p14:creationId xmlns:p14="http://schemas.microsoft.com/office/powerpoint/2010/main" val="19060477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6D4A1A2-62C3-41CE-B2EF-5F3F2B68FEAD}"/>
              </a:ext>
            </a:extLst>
          </p:cNvPr>
          <p:cNvSpPr>
            <a:spLocks noGrp="1"/>
          </p:cNvSpPr>
          <p:nvPr>
            <p:ph type="title"/>
          </p:nvPr>
        </p:nvSpPr>
        <p:spPr/>
        <p:txBody>
          <a:bodyPr/>
          <a:lstStyle/>
          <a:p>
            <a:r>
              <a:rPr lang="da-DK" dirty="0">
                <a:solidFill>
                  <a:schemeClr val="tx2">
                    <a:lumMod val="50000"/>
                  </a:schemeClr>
                </a:solidFill>
              </a:rPr>
              <a:t>Workshop vedr. forbedringstiltag i dosismodulet</a:t>
            </a:r>
          </a:p>
        </p:txBody>
      </p:sp>
      <p:sp>
        <p:nvSpPr>
          <p:cNvPr id="3" name="Pladsholder til dato 2">
            <a:extLst>
              <a:ext uri="{FF2B5EF4-FFF2-40B4-BE49-F238E27FC236}">
                <a16:creationId xmlns:a16="http://schemas.microsoft.com/office/drawing/2014/main" id="{932CF502-AFD2-4F34-8277-DC848A41D70E}"/>
              </a:ext>
            </a:extLst>
          </p:cNvPr>
          <p:cNvSpPr>
            <a:spLocks noGrp="1"/>
          </p:cNvSpPr>
          <p:nvPr>
            <p:ph type="dt" sz="half" idx="18"/>
          </p:nvPr>
        </p:nvSpPr>
        <p:spPr/>
        <p:txBody>
          <a:bodyPr/>
          <a:lstStyle/>
          <a:p>
            <a:fld id="{22BD6EA9-0E38-457C-9F54-A8B38EA13AB1}" type="datetime1">
              <a:rPr lang="da-DK" smtClean="0"/>
              <a:t>01-11-2022</a:t>
            </a:fld>
            <a:endParaRPr lang="da-DK" sz="1200" dirty="0"/>
          </a:p>
        </p:txBody>
      </p:sp>
      <p:sp>
        <p:nvSpPr>
          <p:cNvPr id="5" name="Pladsholder til slidenummer 4">
            <a:extLst>
              <a:ext uri="{FF2B5EF4-FFF2-40B4-BE49-F238E27FC236}">
                <a16:creationId xmlns:a16="http://schemas.microsoft.com/office/drawing/2014/main" id="{2F0703A8-2033-41F5-BF9D-763F62EBFF53}"/>
              </a:ext>
            </a:extLst>
          </p:cNvPr>
          <p:cNvSpPr>
            <a:spLocks noGrp="1"/>
          </p:cNvSpPr>
          <p:nvPr>
            <p:ph type="sldNum" sz="quarter" idx="20"/>
          </p:nvPr>
        </p:nvSpPr>
        <p:spPr/>
        <p:txBody>
          <a:bodyPr/>
          <a:lstStyle/>
          <a:p>
            <a:pPr algn="r"/>
            <a:fld id="{01739DD0-F806-4874-9AB9-E8A8D4F05468}" type="slidenum">
              <a:rPr lang="da-DK" smtClean="0"/>
              <a:pPr algn="r"/>
              <a:t>7</a:t>
            </a:fld>
            <a:endParaRPr lang="da-DK" dirty="0"/>
          </a:p>
        </p:txBody>
      </p:sp>
      <p:sp>
        <p:nvSpPr>
          <p:cNvPr id="6" name="Pladsholder til indhold 5">
            <a:extLst>
              <a:ext uri="{FF2B5EF4-FFF2-40B4-BE49-F238E27FC236}">
                <a16:creationId xmlns:a16="http://schemas.microsoft.com/office/drawing/2014/main" id="{BDACE7A2-241A-4A2F-B4F0-D4DEADDEB41E}"/>
              </a:ext>
            </a:extLst>
          </p:cNvPr>
          <p:cNvSpPr>
            <a:spLocks noGrp="1"/>
          </p:cNvSpPr>
          <p:nvPr>
            <p:ph sz="quarter" idx="21"/>
          </p:nvPr>
        </p:nvSpPr>
        <p:spPr/>
        <p:txBody>
          <a:bodyPr>
            <a:normAutofit/>
          </a:bodyPr>
          <a:lstStyle/>
          <a:p>
            <a:r>
              <a:rPr lang="da-DK" sz="2800" dirty="0">
                <a:solidFill>
                  <a:schemeClr val="tx2">
                    <a:lumMod val="50000"/>
                  </a:schemeClr>
                </a:solidFill>
              </a:rPr>
              <a:t>KL afholdt en workshop den 25. oktober 2022 hvor følgende parter var inviteret: </a:t>
            </a:r>
          </a:p>
          <a:p>
            <a:pPr lvl="1"/>
            <a:r>
              <a:rPr lang="da-DK" sz="2400" dirty="0">
                <a:solidFill>
                  <a:schemeClr val="tx2">
                    <a:lumMod val="50000"/>
                  </a:schemeClr>
                </a:solidFill>
              </a:rPr>
              <a:t>SDS, Apotekerforeningen, PLO, DR, LPS-leverandørerne, kommunerne, datakonsulent, MUUSMANN, MedCom og KL</a:t>
            </a:r>
            <a:endParaRPr lang="da-DK" sz="2800" dirty="0">
              <a:solidFill>
                <a:schemeClr val="tx2">
                  <a:lumMod val="50000"/>
                </a:schemeClr>
              </a:solidFill>
            </a:endParaRPr>
          </a:p>
          <a:p>
            <a:r>
              <a:rPr lang="da-DK" sz="2800" dirty="0">
                <a:solidFill>
                  <a:schemeClr val="tx2">
                    <a:lumMod val="50000"/>
                  </a:schemeClr>
                </a:solidFill>
              </a:rPr>
              <a:t>Workshoppen havde til formål at få identificeret nogle forbedringstiltag, der enten vil kunne implementeres i eksisterende version eller bringes ind som ændringsønsker til FMK version 1.6.0</a:t>
            </a:r>
          </a:p>
          <a:p>
            <a:r>
              <a:rPr lang="da-DK" sz="3067" dirty="0">
                <a:solidFill>
                  <a:schemeClr val="tx2">
                    <a:lumMod val="50000"/>
                  </a:schemeClr>
                </a:solidFill>
              </a:rPr>
              <a:t>10 emner blev gennemgået i 3 forskellige grupper</a:t>
            </a:r>
          </a:p>
        </p:txBody>
      </p:sp>
    </p:spTree>
    <p:extLst>
      <p:ext uri="{BB962C8B-B14F-4D97-AF65-F5344CB8AC3E}">
        <p14:creationId xmlns:p14="http://schemas.microsoft.com/office/powerpoint/2010/main" val="515121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0F577B-120E-1DA9-2DE7-CFACF63BADA6}"/>
              </a:ext>
            </a:extLst>
          </p:cNvPr>
          <p:cNvSpPr>
            <a:spLocks noGrp="1"/>
          </p:cNvSpPr>
          <p:nvPr>
            <p:ph type="title"/>
          </p:nvPr>
        </p:nvSpPr>
        <p:spPr/>
        <p:txBody>
          <a:bodyPr/>
          <a:lstStyle/>
          <a:p>
            <a:r>
              <a:rPr lang="da-DK" dirty="0">
                <a:solidFill>
                  <a:srgbClr val="173754"/>
                </a:solidFill>
              </a:rPr>
              <a:t>Tekniske udfordringer</a:t>
            </a:r>
          </a:p>
        </p:txBody>
      </p:sp>
      <p:sp>
        <p:nvSpPr>
          <p:cNvPr id="3" name="Pladsholder til dato 2">
            <a:extLst>
              <a:ext uri="{FF2B5EF4-FFF2-40B4-BE49-F238E27FC236}">
                <a16:creationId xmlns:a16="http://schemas.microsoft.com/office/drawing/2014/main" id="{4B2E0D0B-CD3B-2B17-AD41-F34FC461BECC}"/>
              </a:ext>
            </a:extLst>
          </p:cNvPr>
          <p:cNvSpPr>
            <a:spLocks noGrp="1"/>
          </p:cNvSpPr>
          <p:nvPr>
            <p:ph type="dt" sz="half" idx="18"/>
          </p:nvPr>
        </p:nvSpPr>
        <p:spPr/>
        <p:txBody>
          <a:bodyPr/>
          <a:lstStyle/>
          <a:p>
            <a:pPr defTabSz="609585"/>
            <a:fld id="{22BD6EA9-0E38-457C-9F54-A8B38EA13AB1}" type="datetime1">
              <a:rPr lang="da-DK">
                <a:solidFill>
                  <a:srgbClr val="2C415C"/>
                </a:solidFill>
                <a:latin typeface="Calibri"/>
              </a:rPr>
              <a:pPr defTabSz="609585"/>
              <a:t>01-11-2022</a:t>
            </a:fld>
            <a:endParaRPr lang="da-DK" dirty="0">
              <a:solidFill>
                <a:srgbClr val="2C415C"/>
              </a:solidFill>
              <a:latin typeface="Calibri"/>
            </a:endParaRPr>
          </a:p>
        </p:txBody>
      </p:sp>
      <p:sp>
        <p:nvSpPr>
          <p:cNvPr id="5" name="Pladsholder til slidenummer 4">
            <a:extLst>
              <a:ext uri="{FF2B5EF4-FFF2-40B4-BE49-F238E27FC236}">
                <a16:creationId xmlns:a16="http://schemas.microsoft.com/office/drawing/2014/main" id="{B69D3B15-CEBE-8849-BF9E-12F695E546AA}"/>
              </a:ext>
            </a:extLst>
          </p:cNvPr>
          <p:cNvSpPr>
            <a:spLocks noGrp="1"/>
          </p:cNvSpPr>
          <p:nvPr>
            <p:ph type="sldNum" sz="quarter" idx="20"/>
          </p:nvPr>
        </p:nvSpPr>
        <p:spPr/>
        <p:txBody>
          <a:bodyPr/>
          <a:lstStyle/>
          <a:p>
            <a:pPr defTabSz="609585"/>
            <a:fld id="{01739DD0-F806-4874-9AB9-E8A8D4F05468}" type="slidenum">
              <a:rPr lang="da-DK">
                <a:solidFill>
                  <a:srgbClr val="2C415C"/>
                </a:solidFill>
                <a:latin typeface="Calibri"/>
              </a:rPr>
              <a:pPr defTabSz="609585"/>
              <a:t>8</a:t>
            </a:fld>
            <a:endParaRPr lang="da-DK" dirty="0">
              <a:solidFill>
                <a:srgbClr val="2C415C"/>
              </a:solidFill>
              <a:latin typeface="Calibri"/>
            </a:endParaRPr>
          </a:p>
        </p:txBody>
      </p:sp>
      <p:graphicFrame>
        <p:nvGraphicFramePr>
          <p:cNvPr id="7" name="Tabel 7">
            <a:extLst>
              <a:ext uri="{FF2B5EF4-FFF2-40B4-BE49-F238E27FC236}">
                <a16:creationId xmlns:a16="http://schemas.microsoft.com/office/drawing/2014/main" id="{145E81C2-8DBF-1D16-7E22-89367A6B0D67}"/>
              </a:ext>
            </a:extLst>
          </p:cNvPr>
          <p:cNvGraphicFramePr>
            <a:graphicFrameLocks noGrp="1"/>
          </p:cNvGraphicFramePr>
          <p:nvPr>
            <p:ph sz="quarter" idx="21"/>
            <p:extLst>
              <p:ext uri="{D42A27DB-BD31-4B8C-83A1-F6EECF244321}">
                <p14:modId xmlns:p14="http://schemas.microsoft.com/office/powerpoint/2010/main" val="3318239533"/>
              </p:ext>
            </p:extLst>
          </p:nvPr>
        </p:nvGraphicFramePr>
        <p:xfrm>
          <a:off x="670985" y="1583267"/>
          <a:ext cx="11040532" cy="2606584"/>
        </p:xfrm>
        <a:graphic>
          <a:graphicData uri="http://schemas.openxmlformats.org/drawingml/2006/table">
            <a:tbl>
              <a:tblPr firstRow="1" bandRow="1">
                <a:tableStyleId>{5C22544A-7EE6-4342-B048-85BDC9FD1C3A}</a:tableStyleId>
              </a:tblPr>
              <a:tblGrid>
                <a:gridCol w="3277768">
                  <a:extLst>
                    <a:ext uri="{9D8B030D-6E8A-4147-A177-3AD203B41FA5}">
                      <a16:colId xmlns:a16="http://schemas.microsoft.com/office/drawing/2014/main" val="272156485"/>
                    </a:ext>
                  </a:extLst>
                </a:gridCol>
                <a:gridCol w="5349923">
                  <a:extLst>
                    <a:ext uri="{9D8B030D-6E8A-4147-A177-3AD203B41FA5}">
                      <a16:colId xmlns:a16="http://schemas.microsoft.com/office/drawing/2014/main" val="2506553516"/>
                    </a:ext>
                  </a:extLst>
                </a:gridCol>
                <a:gridCol w="2412841">
                  <a:extLst>
                    <a:ext uri="{9D8B030D-6E8A-4147-A177-3AD203B41FA5}">
                      <a16:colId xmlns:a16="http://schemas.microsoft.com/office/drawing/2014/main" val="1210960355"/>
                    </a:ext>
                  </a:extLst>
                </a:gridCol>
              </a:tblGrid>
              <a:tr h="529741">
                <a:tc>
                  <a:txBody>
                    <a:bodyPr/>
                    <a:lstStyle/>
                    <a:p>
                      <a:r>
                        <a:rPr lang="da-DK" sz="3200" dirty="0"/>
                        <a:t>Udfordring</a:t>
                      </a:r>
                    </a:p>
                  </a:txBody>
                  <a:tcPr marL="121920" marR="121920" marT="60960" marB="60960"/>
                </a:tc>
                <a:tc>
                  <a:txBody>
                    <a:bodyPr/>
                    <a:lstStyle/>
                    <a:p>
                      <a:r>
                        <a:rPr lang="da-DK" sz="3200" dirty="0"/>
                        <a:t>Beskrivelse</a:t>
                      </a:r>
                    </a:p>
                  </a:txBody>
                  <a:tcPr marL="121920" marR="121920" marT="60960" marB="60960"/>
                </a:tc>
                <a:tc>
                  <a:txBody>
                    <a:bodyPr/>
                    <a:lstStyle/>
                    <a:p>
                      <a:r>
                        <a:rPr lang="da-DK" sz="3200" dirty="0"/>
                        <a:t>Løsning</a:t>
                      </a:r>
                    </a:p>
                  </a:txBody>
                  <a:tcPr marL="121920" marR="121920" marT="60960" marB="60960"/>
                </a:tc>
                <a:extLst>
                  <a:ext uri="{0D108BD9-81ED-4DB2-BD59-A6C34878D82A}">
                    <a16:rowId xmlns:a16="http://schemas.microsoft.com/office/drawing/2014/main" val="4025253181"/>
                  </a:ext>
                </a:extLst>
              </a:tr>
              <a:tr h="1387384">
                <a:tc>
                  <a:txBody>
                    <a:bodyP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lang="da-DK" sz="2100" i="0" dirty="0">
                          <a:solidFill>
                            <a:srgbClr val="173754"/>
                          </a:solidFill>
                          <a:effectLst/>
                          <a:latin typeface="Calibri" panose="020F0502020204030204" pitchFamily="34" charset="0"/>
                          <a:ea typeface="Times New Roman" panose="02020603050405020304" pitchFamily="18" charset="0"/>
                        </a:rPr>
                        <a:t>Ved opstart af en dosisrecept skal lægen vælge et præparat</a:t>
                      </a:r>
                      <a:endParaRPr lang="da-DK" sz="2100" i="0" dirty="0">
                        <a:solidFill>
                          <a:srgbClr val="173754"/>
                        </a:solidFill>
                      </a:endParaRPr>
                    </a:p>
                  </a:txBody>
                  <a:tcPr marL="121920" marR="121920" marT="60960" marB="60960"/>
                </a:tc>
                <a:tc>
                  <a:txBody>
                    <a:bodyPr/>
                    <a:lstStyle/>
                    <a:p>
                      <a:pPr marL="285750" indent="-285750">
                        <a:buFont typeface="Arial" panose="020B0604020202020204" pitchFamily="34" charset="0"/>
                        <a:buChar char="•"/>
                      </a:pPr>
                      <a:r>
                        <a:rPr lang="da-DK" sz="2100" i="0" kern="1200" dirty="0">
                          <a:solidFill>
                            <a:srgbClr val="173754"/>
                          </a:solidFill>
                          <a:effectLst/>
                          <a:latin typeface="+mn-lt"/>
                          <a:ea typeface="+mn-ea"/>
                          <a:cs typeface="+mn-cs"/>
                        </a:rPr>
                        <a:t>Det vil være en fordel for lægerne, hvis de hurtigt og nemt kan se, hvilke præparater der kan dosispakkes</a:t>
                      </a:r>
                    </a:p>
                  </a:txBody>
                  <a:tcPr marL="121920" marR="121920" marT="60960" marB="60960"/>
                </a:tc>
                <a:tc>
                  <a:txBody>
                    <a:bodyPr/>
                    <a:lstStyle/>
                    <a:p>
                      <a:endParaRPr lang="da-DK" sz="3200" dirty="0"/>
                    </a:p>
                  </a:txBody>
                  <a:tcPr marL="121920" marR="121920" marT="60960" marB="60960"/>
                </a:tc>
                <a:extLst>
                  <a:ext uri="{0D108BD9-81ED-4DB2-BD59-A6C34878D82A}">
                    <a16:rowId xmlns:a16="http://schemas.microsoft.com/office/drawing/2014/main" val="2154348622"/>
                  </a:ext>
                </a:extLst>
              </a:tr>
              <a:tr h="529741">
                <a:tc gridSpan="3">
                  <a:txBody>
                    <a:bodyPr/>
                    <a:lstStyle/>
                    <a:p>
                      <a:endParaRPr lang="da-DK" sz="3200" dirty="0"/>
                    </a:p>
                  </a:txBody>
                  <a:tcPr marL="121920" marR="121920" marT="60960" marB="60960"/>
                </a:tc>
                <a:tc hMerge="1">
                  <a:txBody>
                    <a:bodyPr/>
                    <a:lstStyle/>
                    <a:p>
                      <a:endParaRPr lang="da-DK" dirty="0"/>
                    </a:p>
                  </a:txBody>
                  <a:tcPr/>
                </a:tc>
                <a:tc hMerge="1">
                  <a:txBody>
                    <a:bodyPr/>
                    <a:lstStyle/>
                    <a:p>
                      <a:endParaRPr lang="da-DK" dirty="0"/>
                    </a:p>
                  </a:txBody>
                  <a:tcPr/>
                </a:tc>
                <a:extLst>
                  <a:ext uri="{0D108BD9-81ED-4DB2-BD59-A6C34878D82A}">
                    <a16:rowId xmlns:a16="http://schemas.microsoft.com/office/drawing/2014/main" val="1079198633"/>
                  </a:ext>
                </a:extLst>
              </a:tr>
            </a:tbl>
          </a:graphicData>
        </a:graphic>
      </p:graphicFrame>
    </p:spTree>
    <p:extLst>
      <p:ext uri="{BB962C8B-B14F-4D97-AF65-F5344CB8AC3E}">
        <p14:creationId xmlns:p14="http://schemas.microsoft.com/office/powerpoint/2010/main" val="15777117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0F577B-120E-1DA9-2DE7-CFACF63BADA6}"/>
              </a:ext>
            </a:extLst>
          </p:cNvPr>
          <p:cNvSpPr>
            <a:spLocks noGrp="1"/>
          </p:cNvSpPr>
          <p:nvPr>
            <p:ph type="title"/>
          </p:nvPr>
        </p:nvSpPr>
        <p:spPr/>
        <p:txBody>
          <a:bodyPr/>
          <a:lstStyle/>
          <a:p>
            <a:r>
              <a:rPr lang="da-DK" dirty="0">
                <a:solidFill>
                  <a:srgbClr val="173754"/>
                </a:solidFill>
              </a:rPr>
              <a:t>Tekniske udfordringer</a:t>
            </a:r>
          </a:p>
        </p:txBody>
      </p:sp>
      <p:sp>
        <p:nvSpPr>
          <p:cNvPr id="3" name="Pladsholder til dato 2">
            <a:extLst>
              <a:ext uri="{FF2B5EF4-FFF2-40B4-BE49-F238E27FC236}">
                <a16:creationId xmlns:a16="http://schemas.microsoft.com/office/drawing/2014/main" id="{4B2E0D0B-CD3B-2B17-AD41-F34FC461BECC}"/>
              </a:ext>
            </a:extLst>
          </p:cNvPr>
          <p:cNvSpPr>
            <a:spLocks noGrp="1"/>
          </p:cNvSpPr>
          <p:nvPr>
            <p:ph type="dt" sz="half" idx="18"/>
          </p:nvPr>
        </p:nvSpPr>
        <p:spPr/>
        <p:txBody>
          <a:bodyPr/>
          <a:lstStyle/>
          <a:p>
            <a:pPr defTabSz="609585"/>
            <a:fld id="{22BD6EA9-0E38-457C-9F54-A8B38EA13AB1}" type="datetime1">
              <a:rPr lang="da-DK">
                <a:solidFill>
                  <a:srgbClr val="2C415C"/>
                </a:solidFill>
                <a:latin typeface="Calibri"/>
              </a:rPr>
              <a:pPr defTabSz="609585"/>
              <a:t>01-11-2022</a:t>
            </a:fld>
            <a:endParaRPr lang="da-DK" dirty="0">
              <a:solidFill>
                <a:srgbClr val="2C415C"/>
              </a:solidFill>
              <a:latin typeface="Calibri"/>
            </a:endParaRPr>
          </a:p>
        </p:txBody>
      </p:sp>
      <p:sp>
        <p:nvSpPr>
          <p:cNvPr id="5" name="Pladsholder til slidenummer 4">
            <a:extLst>
              <a:ext uri="{FF2B5EF4-FFF2-40B4-BE49-F238E27FC236}">
                <a16:creationId xmlns:a16="http://schemas.microsoft.com/office/drawing/2014/main" id="{B69D3B15-CEBE-8849-BF9E-12F695E546AA}"/>
              </a:ext>
            </a:extLst>
          </p:cNvPr>
          <p:cNvSpPr>
            <a:spLocks noGrp="1"/>
          </p:cNvSpPr>
          <p:nvPr>
            <p:ph type="sldNum" sz="quarter" idx="20"/>
          </p:nvPr>
        </p:nvSpPr>
        <p:spPr/>
        <p:txBody>
          <a:bodyPr/>
          <a:lstStyle/>
          <a:p>
            <a:pPr defTabSz="609585"/>
            <a:fld id="{01739DD0-F806-4874-9AB9-E8A8D4F05468}" type="slidenum">
              <a:rPr lang="da-DK">
                <a:solidFill>
                  <a:srgbClr val="2C415C"/>
                </a:solidFill>
                <a:latin typeface="Calibri"/>
              </a:rPr>
              <a:pPr defTabSz="609585"/>
              <a:t>9</a:t>
            </a:fld>
            <a:endParaRPr lang="da-DK" dirty="0">
              <a:solidFill>
                <a:srgbClr val="2C415C"/>
              </a:solidFill>
              <a:latin typeface="Calibri"/>
            </a:endParaRPr>
          </a:p>
        </p:txBody>
      </p:sp>
      <p:graphicFrame>
        <p:nvGraphicFramePr>
          <p:cNvPr id="7" name="Tabel 7">
            <a:extLst>
              <a:ext uri="{FF2B5EF4-FFF2-40B4-BE49-F238E27FC236}">
                <a16:creationId xmlns:a16="http://schemas.microsoft.com/office/drawing/2014/main" id="{145E81C2-8DBF-1D16-7E22-89367A6B0D67}"/>
              </a:ext>
            </a:extLst>
          </p:cNvPr>
          <p:cNvGraphicFramePr>
            <a:graphicFrameLocks noGrp="1"/>
          </p:cNvGraphicFramePr>
          <p:nvPr>
            <p:ph sz="quarter" idx="21"/>
            <p:extLst>
              <p:ext uri="{D42A27DB-BD31-4B8C-83A1-F6EECF244321}">
                <p14:modId xmlns:p14="http://schemas.microsoft.com/office/powerpoint/2010/main" val="177860407"/>
              </p:ext>
            </p:extLst>
          </p:nvPr>
        </p:nvGraphicFramePr>
        <p:xfrm>
          <a:off x="670985" y="1583267"/>
          <a:ext cx="11040532" cy="2669156"/>
        </p:xfrm>
        <a:graphic>
          <a:graphicData uri="http://schemas.openxmlformats.org/drawingml/2006/table">
            <a:tbl>
              <a:tblPr firstRow="1" bandRow="1">
                <a:tableStyleId>{5C22544A-7EE6-4342-B048-85BDC9FD1C3A}</a:tableStyleId>
              </a:tblPr>
              <a:tblGrid>
                <a:gridCol w="3277768">
                  <a:extLst>
                    <a:ext uri="{9D8B030D-6E8A-4147-A177-3AD203B41FA5}">
                      <a16:colId xmlns:a16="http://schemas.microsoft.com/office/drawing/2014/main" val="272156485"/>
                    </a:ext>
                  </a:extLst>
                </a:gridCol>
                <a:gridCol w="5349923">
                  <a:extLst>
                    <a:ext uri="{9D8B030D-6E8A-4147-A177-3AD203B41FA5}">
                      <a16:colId xmlns:a16="http://schemas.microsoft.com/office/drawing/2014/main" val="2506553516"/>
                    </a:ext>
                  </a:extLst>
                </a:gridCol>
                <a:gridCol w="2412841">
                  <a:extLst>
                    <a:ext uri="{9D8B030D-6E8A-4147-A177-3AD203B41FA5}">
                      <a16:colId xmlns:a16="http://schemas.microsoft.com/office/drawing/2014/main" val="1210960355"/>
                    </a:ext>
                  </a:extLst>
                </a:gridCol>
              </a:tblGrid>
              <a:tr h="368633">
                <a:tc>
                  <a:txBody>
                    <a:bodyPr/>
                    <a:lstStyle/>
                    <a:p>
                      <a:r>
                        <a:rPr lang="da-DK" sz="3200" dirty="0"/>
                        <a:t>Udfordring</a:t>
                      </a:r>
                    </a:p>
                  </a:txBody>
                  <a:tcPr marL="121920" marR="121920" marT="60960" marB="60960"/>
                </a:tc>
                <a:tc>
                  <a:txBody>
                    <a:bodyPr/>
                    <a:lstStyle/>
                    <a:p>
                      <a:r>
                        <a:rPr lang="da-DK" sz="3200" dirty="0"/>
                        <a:t>Beskrivelse</a:t>
                      </a:r>
                    </a:p>
                  </a:txBody>
                  <a:tcPr marL="121920" marR="121920" marT="60960" marB="60960"/>
                </a:tc>
                <a:tc>
                  <a:txBody>
                    <a:bodyPr/>
                    <a:lstStyle/>
                    <a:p>
                      <a:r>
                        <a:rPr lang="da-DK" sz="3200" dirty="0"/>
                        <a:t>Løsning</a:t>
                      </a:r>
                    </a:p>
                  </a:txBody>
                  <a:tcPr marL="121920" marR="121920" marT="60960" marB="60960"/>
                </a:tc>
                <a:extLst>
                  <a:ext uri="{0D108BD9-81ED-4DB2-BD59-A6C34878D82A}">
                    <a16:rowId xmlns:a16="http://schemas.microsoft.com/office/drawing/2014/main" val="4025253181"/>
                  </a:ext>
                </a:extLst>
              </a:tr>
              <a:tr h="1449956">
                <a:tc>
                  <a:txBody>
                    <a:bodyP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startAt="2"/>
                        <a:tabLst/>
                        <a:defRPr/>
                      </a:pPr>
                      <a:r>
                        <a:rPr lang="da-DK" sz="2100" kern="1200" dirty="0">
                          <a:solidFill>
                            <a:srgbClr val="173754"/>
                          </a:solidFill>
                          <a:effectLst/>
                          <a:latin typeface="+mn-lt"/>
                          <a:ea typeface="+mn-ea"/>
                          <a:cs typeface="+mn-cs"/>
                        </a:rPr>
                        <a:t>Ved oprettelse af dosisrecept skal lægen vælge pakningsstørrelse</a:t>
                      </a:r>
                      <a:endParaRPr lang="da-DK" sz="2100" dirty="0">
                        <a:solidFill>
                          <a:srgbClr val="173754"/>
                        </a:solidFill>
                      </a:endParaRPr>
                    </a:p>
                  </a:txBody>
                  <a:tcPr marL="121920" marR="121920" marT="60960" marB="60960"/>
                </a:tc>
                <a:tc>
                  <a:txBody>
                    <a:bodyPr/>
                    <a:lstStyle/>
                    <a:p>
                      <a:pPr marL="285750" indent="-285750">
                        <a:buFont typeface="Arial" panose="020B0604020202020204" pitchFamily="34" charset="0"/>
                        <a:buChar char="•"/>
                      </a:pPr>
                      <a:r>
                        <a:rPr lang="da-DK" sz="2100" kern="1200" dirty="0">
                          <a:solidFill>
                            <a:srgbClr val="173754"/>
                          </a:solidFill>
                          <a:effectLst/>
                          <a:latin typeface="+mn-lt"/>
                          <a:ea typeface="+mn-ea"/>
                          <a:cs typeface="+mn-cs"/>
                        </a:rPr>
                        <a:t>Det virker ulogisk for lægerne, at de skal afgive en pakningsstørrelse, når præparatet skal dosispakkes</a:t>
                      </a:r>
                    </a:p>
                  </a:txBody>
                  <a:tcPr marL="121920" marR="121920" marT="60960" marB="60960"/>
                </a:tc>
                <a:tc>
                  <a:txBody>
                    <a:bodyPr/>
                    <a:lstStyle/>
                    <a:p>
                      <a:endParaRPr lang="da-DK" sz="3200"/>
                    </a:p>
                  </a:txBody>
                  <a:tcPr marL="121920" marR="121920" marT="60960" marB="60960"/>
                </a:tc>
                <a:extLst>
                  <a:ext uri="{0D108BD9-81ED-4DB2-BD59-A6C34878D82A}">
                    <a16:rowId xmlns:a16="http://schemas.microsoft.com/office/drawing/2014/main" val="2154348622"/>
                  </a:ext>
                </a:extLst>
              </a:tr>
              <a:tr h="368633">
                <a:tc gridSpan="3">
                  <a:txBody>
                    <a:bodyPr/>
                    <a:lstStyle/>
                    <a:p>
                      <a:endParaRPr lang="da-DK" sz="3200" dirty="0"/>
                    </a:p>
                  </a:txBody>
                  <a:tcPr marL="121920" marR="121920" marT="60960" marB="60960"/>
                </a:tc>
                <a:tc hMerge="1">
                  <a:txBody>
                    <a:bodyPr/>
                    <a:lstStyle/>
                    <a:p>
                      <a:endParaRPr lang="da-DK" dirty="0"/>
                    </a:p>
                  </a:txBody>
                  <a:tcPr/>
                </a:tc>
                <a:tc hMerge="1">
                  <a:txBody>
                    <a:bodyPr/>
                    <a:lstStyle/>
                    <a:p>
                      <a:endParaRPr lang="da-DK" dirty="0"/>
                    </a:p>
                  </a:txBody>
                  <a:tcPr/>
                </a:tc>
                <a:extLst>
                  <a:ext uri="{0D108BD9-81ED-4DB2-BD59-A6C34878D82A}">
                    <a16:rowId xmlns:a16="http://schemas.microsoft.com/office/drawing/2014/main" val="1079198633"/>
                  </a:ext>
                </a:extLst>
              </a:tr>
            </a:tbl>
          </a:graphicData>
        </a:graphic>
      </p:graphicFrame>
    </p:spTree>
    <p:extLst>
      <p:ext uri="{BB962C8B-B14F-4D97-AF65-F5344CB8AC3E}">
        <p14:creationId xmlns:p14="http://schemas.microsoft.com/office/powerpoint/2010/main" val="36199845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0F577B-120E-1DA9-2DE7-CFACF63BADA6}"/>
              </a:ext>
            </a:extLst>
          </p:cNvPr>
          <p:cNvSpPr>
            <a:spLocks noGrp="1"/>
          </p:cNvSpPr>
          <p:nvPr>
            <p:ph type="title"/>
          </p:nvPr>
        </p:nvSpPr>
        <p:spPr/>
        <p:txBody>
          <a:bodyPr/>
          <a:lstStyle/>
          <a:p>
            <a:r>
              <a:rPr lang="da-DK" dirty="0">
                <a:solidFill>
                  <a:srgbClr val="173754"/>
                </a:solidFill>
              </a:rPr>
              <a:t>Tekniske udfordringer</a:t>
            </a:r>
          </a:p>
        </p:txBody>
      </p:sp>
      <p:sp>
        <p:nvSpPr>
          <p:cNvPr id="3" name="Pladsholder til dato 2">
            <a:extLst>
              <a:ext uri="{FF2B5EF4-FFF2-40B4-BE49-F238E27FC236}">
                <a16:creationId xmlns:a16="http://schemas.microsoft.com/office/drawing/2014/main" id="{4B2E0D0B-CD3B-2B17-AD41-F34FC461BECC}"/>
              </a:ext>
            </a:extLst>
          </p:cNvPr>
          <p:cNvSpPr>
            <a:spLocks noGrp="1"/>
          </p:cNvSpPr>
          <p:nvPr>
            <p:ph type="dt" sz="half" idx="18"/>
          </p:nvPr>
        </p:nvSpPr>
        <p:spPr/>
        <p:txBody>
          <a:bodyPr/>
          <a:lstStyle/>
          <a:p>
            <a:pPr defTabSz="609585"/>
            <a:fld id="{22BD6EA9-0E38-457C-9F54-A8B38EA13AB1}" type="datetime1">
              <a:rPr lang="da-DK">
                <a:solidFill>
                  <a:srgbClr val="2C415C"/>
                </a:solidFill>
                <a:latin typeface="Calibri"/>
              </a:rPr>
              <a:pPr defTabSz="609585"/>
              <a:t>01-11-2022</a:t>
            </a:fld>
            <a:endParaRPr lang="da-DK" dirty="0">
              <a:solidFill>
                <a:srgbClr val="2C415C"/>
              </a:solidFill>
              <a:latin typeface="Calibri"/>
            </a:endParaRPr>
          </a:p>
        </p:txBody>
      </p:sp>
      <p:sp>
        <p:nvSpPr>
          <p:cNvPr id="5" name="Pladsholder til slidenummer 4">
            <a:extLst>
              <a:ext uri="{FF2B5EF4-FFF2-40B4-BE49-F238E27FC236}">
                <a16:creationId xmlns:a16="http://schemas.microsoft.com/office/drawing/2014/main" id="{B69D3B15-CEBE-8849-BF9E-12F695E546AA}"/>
              </a:ext>
            </a:extLst>
          </p:cNvPr>
          <p:cNvSpPr>
            <a:spLocks noGrp="1"/>
          </p:cNvSpPr>
          <p:nvPr>
            <p:ph type="sldNum" sz="quarter" idx="20"/>
          </p:nvPr>
        </p:nvSpPr>
        <p:spPr/>
        <p:txBody>
          <a:bodyPr/>
          <a:lstStyle/>
          <a:p>
            <a:pPr defTabSz="609585"/>
            <a:fld id="{01739DD0-F806-4874-9AB9-E8A8D4F05468}" type="slidenum">
              <a:rPr lang="da-DK">
                <a:solidFill>
                  <a:srgbClr val="2C415C"/>
                </a:solidFill>
                <a:latin typeface="Calibri"/>
              </a:rPr>
              <a:pPr defTabSz="609585"/>
              <a:t>10</a:t>
            </a:fld>
            <a:endParaRPr lang="da-DK" dirty="0">
              <a:solidFill>
                <a:srgbClr val="2C415C"/>
              </a:solidFill>
              <a:latin typeface="Calibri"/>
            </a:endParaRPr>
          </a:p>
        </p:txBody>
      </p:sp>
      <p:graphicFrame>
        <p:nvGraphicFramePr>
          <p:cNvPr id="7" name="Tabel 7">
            <a:extLst>
              <a:ext uri="{FF2B5EF4-FFF2-40B4-BE49-F238E27FC236}">
                <a16:creationId xmlns:a16="http://schemas.microsoft.com/office/drawing/2014/main" id="{145E81C2-8DBF-1D16-7E22-89367A6B0D67}"/>
              </a:ext>
            </a:extLst>
          </p:cNvPr>
          <p:cNvGraphicFramePr>
            <a:graphicFrameLocks noGrp="1"/>
          </p:cNvGraphicFramePr>
          <p:nvPr>
            <p:ph sz="quarter" idx="21"/>
          </p:nvPr>
        </p:nvGraphicFramePr>
        <p:xfrm>
          <a:off x="670985" y="1583267"/>
          <a:ext cx="11040532" cy="2316480"/>
        </p:xfrm>
        <a:graphic>
          <a:graphicData uri="http://schemas.openxmlformats.org/drawingml/2006/table">
            <a:tbl>
              <a:tblPr firstRow="1" bandRow="1">
                <a:tableStyleId>{5C22544A-7EE6-4342-B048-85BDC9FD1C3A}</a:tableStyleId>
              </a:tblPr>
              <a:tblGrid>
                <a:gridCol w="3277768">
                  <a:extLst>
                    <a:ext uri="{9D8B030D-6E8A-4147-A177-3AD203B41FA5}">
                      <a16:colId xmlns:a16="http://schemas.microsoft.com/office/drawing/2014/main" val="272156485"/>
                    </a:ext>
                  </a:extLst>
                </a:gridCol>
                <a:gridCol w="5349923">
                  <a:extLst>
                    <a:ext uri="{9D8B030D-6E8A-4147-A177-3AD203B41FA5}">
                      <a16:colId xmlns:a16="http://schemas.microsoft.com/office/drawing/2014/main" val="2506553516"/>
                    </a:ext>
                  </a:extLst>
                </a:gridCol>
                <a:gridCol w="2412841">
                  <a:extLst>
                    <a:ext uri="{9D8B030D-6E8A-4147-A177-3AD203B41FA5}">
                      <a16:colId xmlns:a16="http://schemas.microsoft.com/office/drawing/2014/main" val="1210960355"/>
                    </a:ext>
                  </a:extLst>
                </a:gridCol>
              </a:tblGrid>
              <a:tr h="609600">
                <a:tc>
                  <a:txBody>
                    <a:bodyPr/>
                    <a:lstStyle/>
                    <a:p>
                      <a:r>
                        <a:rPr lang="da-DK" sz="3200" dirty="0"/>
                        <a:t>Udfordring</a:t>
                      </a:r>
                    </a:p>
                  </a:txBody>
                  <a:tcPr marL="121920" marR="121920" marT="60960" marB="60960"/>
                </a:tc>
                <a:tc>
                  <a:txBody>
                    <a:bodyPr/>
                    <a:lstStyle/>
                    <a:p>
                      <a:r>
                        <a:rPr lang="da-DK" sz="3200" dirty="0"/>
                        <a:t>Beskrivelse</a:t>
                      </a:r>
                    </a:p>
                  </a:txBody>
                  <a:tcPr marL="121920" marR="121920" marT="60960" marB="60960"/>
                </a:tc>
                <a:tc>
                  <a:txBody>
                    <a:bodyPr/>
                    <a:lstStyle/>
                    <a:p>
                      <a:r>
                        <a:rPr lang="da-DK" sz="3200" dirty="0"/>
                        <a:t>Løsning</a:t>
                      </a:r>
                    </a:p>
                  </a:txBody>
                  <a:tcPr marL="121920" marR="121920" marT="60960" marB="60960"/>
                </a:tc>
                <a:extLst>
                  <a:ext uri="{0D108BD9-81ED-4DB2-BD59-A6C34878D82A}">
                    <a16:rowId xmlns:a16="http://schemas.microsoft.com/office/drawing/2014/main" val="4025253181"/>
                  </a:ext>
                </a:extLst>
              </a:tr>
              <a:tr h="1097280">
                <a:tc>
                  <a:txBody>
                    <a:bodyP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startAt="3"/>
                        <a:tabLst/>
                        <a:defRPr/>
                      </a:pPr>
                      <a:r>
                        <a:rPr lang="da-DK" sz="2100" kern="1200" dirty="0">
                          <a:solidFill>
                            <a:srgbClr val="173754"/>
                          </a:solidFill>
                          <a:effectLst/>
                          <a:latin typeface="+mn-lt"/>
                          <a:ea typeface="+mn-ea"/>
                          <a:cs typeface="+mn-cs"/>
                        </a:rPr>
                        <a:t>Valg af borgerens fortrukne apotek</a:t>
                      </a:r>
                      <a:endParaRPr lang="da-DK" sz="2100" dirty="0">
                        <a:solidFill>
                          <a:srgbClr val="173754"/>
                        </a:solidFill>
                      </a:endParaRPr>
                    </a:p>
                  </a:txBody>
                  <a:tcPr marL="121920" marR="121920" marT="60960" marB="60960"/>
                </a:tc>
                <a:tc>
                  <a:txBody>
                    <a:bodyPr/>
                    <a:lstStyle/>
                    <a:p>
                      <a:pPr marL="285750" indent="-285750">
                        <a:buFont typeface="Arial" panose="020B0604020202020204" pitchFamily="34" charset="0"/>
                        <a:buChar char="•"/>
                      </a:pPr>
                      <a:r>
                        <a:rPr lang="da-DK" sz="2100" kern="1200" dirty="0">
                          <a:solidFill>
                            <a:srgbClr val="173754"/>
                          </a:solidFill>
                          <a:effectLst/>
                          <a:latin typeface="+mn-lt"/>
                          <a:ea typeface="+mn-ea"/>
                          <a:cs typeface="+mn-cs"/>
                        </a:rPr>
                        <a:t>Kan </a:t>
                      </a:r>
                      <a:r>
                        <a:rPr lang="da-DK" sz="2100" kern="1200" dirty="0" err="1">
                          <a:solidFill>
                            <a:srgbClr val="173754"/>
                          </a:solidFill>
                          <a:effectLst/>
                          <a:latin typeface="+mn-lt"/>
                          <a:ea typeface="+mn-ea"/>
                          <a:cs typeface="+mn-cs"/>
                        </a:rPr>
                        <a:t>LPS’erne</a:t>
                      </a:r>
                      <a:r>
                        <a:rPr lang="da-DK" sz="2100" kern="1200" dirty="0">
                          <a:solidFill>
                            <a:srgbClr val="173754"/>
                          </a:solidFill>
                          <a:effectLst/>
                          <a:latin typeface="+mn-lt"/>
                          <a:ea typeface="+mn-ea"/>
                          <a:cs typeface="+mn-cs"/>
                        </a:rPr>
                        <a:t> hjælpe lægerne til at vælge/hente borgerens fortrukne apotek, så det kommer på automatisk?</a:t>
                      </a:r>
                      <a:endParaRPr lang="da-DK" sz="2100" i="1" dirty="0">
                        <a:solidFill>
                          <a:srgbClr val="173754"/>
                        </a:solidFill>
                      </a:endParaRPr>
                    </a:p>
                  </a:txBody>
                  <a:tcPr marL="121920" marR="121920" marT="60960" marB="60960"/>
                </a:tc>
                <a:tc>
                  <a:txBody>
                    <a:bodyPr/>
                    <a:lstStyle/>
                    <a:p>
                      <a:endParaRPr lang="da-DK" sz="3200"/>
                    </a:p>
                  </a:txBody>
                  <a:tcPr marL="121920" marR="121920" marT="60960" marB="60960"/>
                </a:tc>
                <a:extLst>
                  <a:ext uri="{0D108BD9-81ED-4DB2-BD59-A6C34878D82A}">
                    <a16:rowId xmlns:a16="http://schemas.microsoft.com/office/drawing/2014/main" val="2154348622"/>
                  </a:ext>
                </a:extLst>
              </a:tr>
              <a:tr h="609600">
                <a:tc gridSpan="3">
                  <a:txBody>
                    <a:bodyPr/>
                    <a:lstStyle/>
                    <a:p>
                      <a:endParaRPr lang="da-DK" sz="3200" dirty="0"/>
                    </a:p>
                  </a:txBody>
                  <a:tcPr marL="121920" marR="121920" marT="60960" marB="60960"/>
                </a:tc>
                <a:tc hMerge="1">
                  <a:txBody>
                    <a:bodyPr/>
                    <a:lstStyle/>
                    <a:p>
                      <a:endParaRPr lang="da-DK" dirty="0"/>
                    </a:p>
                  </a:txBody>
                  <a:tcPr/>
                </a:tc>
                <a:tc hMerge="1">
                  <a:txBody>
                    <a:bodyPr/>
                    <a:lstStyle/>
                    <a:p>
                      <a:endParaRPr lang="da-DK" dirty="0"/>
                    </a:p>
                  </a:txBody>
                  <a:tcPr/>
                </a:tc>
                <a:extLst>
                  <a:ext uri="{0D108BD9-81ED-4DB2-BD59-A6C34878D82A}">
                    <a16:rowId xmlns:a16="http://schemas.microsoft.com/office/drawing/2014/main" val="1079198633"/>
                  </a:ext>
                </a:extLst>
              </a:tr>
            </a:tbl>
          </a:graphicData>
        </a:graphic>
      </p:graphicFrame>
    </p:spTree>
    <p:extLst>
      <p:ext uri="{BB962C8B-B14F-4D97-AF65-F5344CB8AC3E}">
        <p14:creationId xmlns:p14="http://schemas.microsoft.com/office/powerpoint/2010/main" val="40700528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0F577B-120E-1DA9-2DE7-CFACF63BADA6}"/>
              </a:ext>
            </a:extLst>
          </p:cNvPr>
          <p:cNvSpPr>
            <a:spLocks noGrp="1"/>
          </p:cNvSpPr>
          <p:nvPr>
            <p:ph type="title"/>
          </p:nvPr>
        </p:nvSpPr>
        <p:spPr/>
        <p:txBody>
          <a:bodyPr/>
          <a:lstStyle/>
          <a:p>
            <a:r>
              <a:rPr lang="da-DK" dirty="0">
                <a:solidFill>
                  <a:srgbClr val="173754"/>
                </a:solidFill>
              </a:rPr>
              <a:t>Tekniske udfordringer</a:t>
            </a:r>
          </a:p>
        </p:txBody>
      </p:sp>
      <p:sp>
        <p:nvSpPr>
          <p:cNvPr id="3" name="Pladsholder til dato 2">
            <a:extLst>
              <a:ext uri="{FF2B5EF4-FFF2-40B4-BE49-F238E27FC236}">
                <a16:creationId xmlns:a16="http://schemas.microsoft.com/office/drawing/2014/main" id="{4B2E0D0B-CD3B-2B17-AD41-F34FC461BECC}"/>
              </a:ext>
            </a:extLst>
          </p:cNvPr>
          <p:cNvSpPr>
            <a:spLocks noGrp="1"/>
          </p:cNvSpPr>
          <p:nvPr>
            <p:ph type="dt" sz="half" idx="18"/>
          </p:nvPr>
        </p:nvSpPr>
        <p:spPr/>
        <p:txBody>
          <a:bodyPr/>
          <a:lstStyle/>
          <a:p>
            <a:pPr defTabSz="609585"/>
            <a:fld id="{22BD6EA9-0E38-457C-9F54-A8B38EA13AB1}" type="datetime1">
              <a:rPr lang="da-DK">
                <a:solidFill>
                  <a:srgbClr val="2C415C"/>
                </a:solidFill>
                <a:latin typeface="Calibri"/>
              </a:rPr>
              <a:pPr defTabSz="609585"/>
              <a:t>01-11-2022</a:t>
            </a:fld>
            <a:endParaRPr lang="da-DK" dirty="0">
              <a:solidFill>
                <a:srgbClr val="2C415C"/>
              </a:solidFill>
              <a:latin typeface="Calibri"/>
            </a:endParaRPr>
          </a:p>
        </p:txBody>
      </p:sp>
      <p:sp>
        <p:nvSpPr>
          <p:cNvPr id="5" name="Pladsholder til slidenummer 4">
            <a:extLst>
              <a:ext uri="{FF2B5EF4-FFF2-40B4-BE49-F238E27FC236}">
                <a16:creationId xmlns:a16="http://schemas.microsoft.com/office/drawing/2014/main" id="{B69D3B15-CEBE-8849-BF9E-12F695E546AA}"/>
              </a:ext>
            </a:extLst>
          </p:cNvPr>
          <p:cNvSpPr>
            <a:spLocks noGrp="1"/>
          </p:cNvSpPr>
          <p:nvPr>
            <p:ph type="sldNum" sz="quarter" idx="20"/>
          </p:nvPr>
        </p:nvSpPr>
        <p:spPr/>
        <p:txBody>
          <a:bodyPr/>
          <a:lstStyle/>
          <a:p>
            <a:pPr defTabSz="609585"/>
            <a:fld id="{01739DD0-F806-4874-9AB9-E8A8D4F05468}" type="slidenum">
              <a:rPr lang="da-DK">
                <a:solidFill>
                  <a:srgbClr val="2C415C"/>
                </a:solidFill>
                <a:latin typeface="Calibri"/>
              </a:rPr>
              <a:pPr defTabSz="609585"/>
              <a:t>11</a:t>
            </a:fld>
            <a:endParaRPr lang="da-DK" dirty="0">
              <a:solidFill>
                <a:srgbClr val="2C415C"/>
              </a:solidFill>
              <a:latin typeface="Calibri"/>
            </a:endParaRPr>
          </a:p>
        </p:txBody>
      </p:sp>
      <p:graphicFrame>
        <p:nvGraphicFramePr>
          <p:cNvPr id="7" name="Tabel 7">
            <a:extLst>
              <a:ext uri="{FF2B5EF4-FFF2-40B4-BE49-F238E27FC236}">
                <a16:creationId xmlns:a16="http://schemas.microsoft.com/office/drawing/2014/main" id="{145E81C2-8DBF-1D16-7E22-89367A6B0D67}"/>
              </a:ext>
            </a:extLst>
          </p:cNvPr>
          <p:cNvGraphicFramePr>
            <a:graphicFrameLocks noGrp="1"/>
          </p:cNvGraphicFramePr>
          <p:nvPr>
            <p:ph sz="quarter" idx="21"/>
            <p:extLst>
              <p:ext uri="{D42A27DB-BD31-4B8C-83A1-F6EECF244321}">
                <p14:modId xmlns:p14="http://schemas.microsoft.com/office/powerpoint/2010/main" val="2401539561"/>
              </p:ext>
            </p:extLst>
          </p:nvPr>
        </p:nvGraphicFramePr>
        <p:xfrm>
          <a:off x="670985" y="1583267"/>
          <a:ext cx="11040532" cy="4047469"/>
        </p:xfrm>
        <a:graphic>
          <a:graphicData uri="http://schemas.openxmlformats.org/drawingml/2006/table">
            <a:tbl>
              <a:tblPr firstRow="1" bandRow="1">
                <a:tableStyleId>{5C22544A-7EE6-4342-B048-85BDC9FD1C3A}</a:tableStyleId>
              </a:tblPr>
              <a:tblGrid>
                <a:gridCol w="3277768">
                  <a:extLst>
                    <a:ext uri="{9D8B030D-6E8A-4147-A177-3AD203B41FA5}">
                      <a16:colId xmlns:a16="http://schemas.microsoft.com/office/drawing/2014/main" val="272156485"/>
                    </a:ext>
                  </a:extLst>
                </a:gridCol>
                <a:gridCol w="5349923">
                  <a:extLst>
                    <a:ext uri="{9D8B030D-6E8A-4147-A177-3AD203B41FA5}">
                      <a16:colId xmlns:a16="http://schemas.microsoft.com/office/drawing/2014/main" val="2506553516"/>
                    </a:ext>
                  </a:extLst>
                </a:gridCol>
                <a:gridCol w="2412841">
                  <a:extLst>
                    <a:ext uri="{9D8B030D-6E8A-4147-A177-3AD203B41FA5}">
                      <a16:colId xmlns:a16="http://schemas.microsoft.com/office/drawing/2014/main" val="1210960355"/>
                    </a:ext>
                  </a:extLst>
                </a:gridCol>
              </a:tblGrid>
              <a:tr h="565654">
                <a:tc>
                  <a:txBody>
                    <a:bodyPr/>
                    <a:lstStyle/>
                    <a:p>
                      <a:r>
                        <a:rPr lang="da-DK" sz="3200" dirty="0"/>
                        <a:t>Udfordring</a:t>
                      </a:r>
                    </a:p>
                  </a:txBody>
                  <a:tcPr marL="121920" marR="121920" marT="60960" marB="60960"/>
                </a:tc>
                <a:tc>
                  <a:txBody>
                    <a:bodyPr/>
                    <a:lstStyle/>
                    <a:p>
                      <a:r>
                        <a:rPr lang="da-DK" sz="3200" dirty="0"/>
                        <a:t>Beskrivelse</a:t>
                      </a:r>
                    </a:p>
                  </a:txBody>
                  <a:tcPr marL="121920" marR="121920" marT="60960" marB="60960"/>
                </a:tc>
                <a:tc>
                  <a:txBody>
                    <a:bodyPr/>
                    <a:lstStyle/>
                    <a:p>
                      <a:r>
                        <a:rPr lang="da-DK" sz="3200" dirty="0"/>
                        <a:t>Løsning</a:t>
                      </a:r>
                    </a:p>
                  </a:txBody>
                  <a:tcPr marL="121920" marR="121920" marT="60960" marB="60960"/>
                </a:tc>
                <a:extLst>
                  <a:ext uri="{0D108BD9-81ED-4DB2-BD59-A6C34878D82A}">
                    <a16:rowId xmlns:a16="http://schemas.microsoft.com/office/drawing/2014/main" val="4025253181"/>
                  </a:ext>
                </a:extLst>
              </a:tr>
              <a:tr h="2828269">
                <a:tc>
                  <a:txBody>
                    <a:bodyP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startAt="4"/>
                        <a:tabLst/>
                        <a:defRPr/>
                      </a:pPr>
                      <a:r>
                        <a:rPr lang="da-DK" sz="2100" kern="1200" dirty="0">
                          <a:solidFill>
                            <a:srgbClr val="173754"/>
                          </a:solidFill>
                          <a:effectLst/>
                          <a:latin typeface="+mn-lt"/>
                          <a:ea typeface="+mn-ea"/>
                          <a:cs typeface="+mn-cs"/>
                        </a:rPr>
                        <a:t>Når lægen skal lave en ordinationsændring, skal der i dag tages stilling til, hvornår ændringen skal træde i kraft. Både ift. ”tidsfrist for ændring” </a:t>
                      </a:r>
                      <a:r>
                        <a:rPr lang="da-DK" sz="2100" b="0" kern="1200" dirty="0">
                          <a:solidFill>
                            <a:srgbClr val="173754"/>
                          </a:solidFill>
                          <a:effectLst/>
                          <a:latin typeface="+mn-lt"/>
                          <a:ea typeface="+mn-ea"/>
                          <a:cs typeface="+mn-cs"/>
                        </a:rPr>
                        <a:t>og</a:t>
                      </a:r>
                      <a:r>
                        <a:rPr lang="da-DK" sz="2100" b="1" kern="1200" dirty="0">
                          <a:solidFill>
                            <a:srgbClr val="173754"/>
                          </a:solidFill>
                          <a:effectLst/>
                          <a:latin typeface="+mn-lt"/>
                          <a:ea typeface="+mn-ea"/>
                          <a:cs typeface="+mn-cs"/>
                        </a:rPr>
                        <a:t> </a:t>
                      </a:r>
                      <a:r>
                        <a:rPr lang="da-DK" sz="2100" b="0" kern="1200" dirty="0">
                          <a:solidFill>
                            <a:srgbClr val="173754"/>
                          </a:solidFill>
                          <a:effectLst/>
                          <a:latin typeface="+mn-lt"/>
                          <a:ea typeface="+mn-ea"/>
                          <a:cs typeface="+mn-cs"/>
                        </a:rPr>
                        <a:t>dato for</a:t>
                      </a:r>
                      <a:r>
                        <a:rPr lang="da-DK" sz="2100" kern="1200" dirty="0">
                          <a:solidFill>
                            <a:srgbClr val="173754"/>
                          </a:solidFill>
                          <a:effectLst/>
                          <a:latin typeface="+mn-lt"/>
                          <a:ea typeface="+mn-ea"/>
                          <a:cs typeface="+mn-cs"/>
                        </a:rPr>
                        <a:t> udlevering af næste ordinære rulle</a:t>
                      </a:r>
                      <a:endParaRPr lang="da-DK" sz="2100" dirty="0">
                        <a:solidFill>
                          <a:srgbClr val="173754"/>
                        </a:solidFill>
                      </a:endParaRPr>
                    </a:p>
                  </a:txBody>
                  <a:tcPr marL="121920" marR="121920" marT="60960" marB="60960"/>
                </a:tc>
                <a:tc>
                  <a:txBody>
                    <a:bodyPr/>
                    <a:lstStyle/>
                    <a:p>
                      <a:pPr marL="285750" lvl="0" indent="-285750">
                        <a:buFont typeface="Arial" panose="020B0604020202020204" pitchFamily="34" charset="0"/>
                        <a:buChar char="•"/>
                      </a:pPr>
                      <a:r>
                        <a:rPr lang="da-DK" sz="2100" kern="1200" dirty="0">
                          <a:solidFill>
                            <a:srgbClr val="173754"/>
                          </a:solidFill>
                          <a:effectLst/>
                          <a:latin typeface="+mn-lt"/>
                          <a:ea typeface="+mn-ea"/>
                          <a:cs typeface="+mn-cs"/>
                        </a:rPr>
                        <a:t>Der er for mange datoer at skulle forholde sig til. </a:t>
                      </a:r>
                      <a:br>
                        <a:rPr lang="da-DK" sz="2100" kern="1200" dirty="0">
                          <a:solidFill>
                            <a:srgbClr val="173754"/>
                          </a:solidFill>
                          <a:effectLst/>
                          <a:latin typeface="+mn-lt"/>
                          <a:ea typeface="+mn-ea"/>
                          <a:cs typeface="+mn-cs"/>
                        </a:rPr>
                      </a:br>
                      <a:r>
                        <a:rPr lang="da-DK" sz="2100" kern="1200" dirty="0">
                          <a:solidFill>
                            <a:srgbClr val="173754"/>
                          </a:solidFill>
                          <a:effectLst/>
                          <a:latin typeface="+mn-lt"/>
                          <a:ea typeface="+mn-ea"/>
                          <a:cs typeface="+mn-cs"/>
                        </a:rPr>
                        <a:t>Hvordan hjælper vi lægerne bedst muligt? </a:t>
                      </a:r>
                      <a:endParaRPr lang="da-DK" sz="2100" i="1" dirty="0">
                        <a:solidFill>
                          <a:srgbClr val="173754"/>
                        </a:solidFill>
                      </a:endParaRPr>
                    </a:p>
                  </a:txBody>
                  <a:tcPr marL="121920" marR="121920" marT="60960" marB="60960"/>
                </a:tc>
                <a:tc>
                  <a:txBody>
                    <a:bodyPr/>
                    <a:lstStyle/>
                    <a:p>
                      <a:endParaRPr lang="da-DK" sz="3200" dirty="0"/>
                    </a:p>
                  </a:txBody>
                  <a:tcPr marL="121920" marR="121920" marT="60960" marB="60960"/>
                </a:tc>
                <a:extLst>
                  <a:ext uri="{0D108BD9-81ED-4DB2-BD59-A6C34878D82A}">
                    <a16:rowId xmlns:a16="http://schemas.microsoft.com/office/drawing/2014/main" val="2154348622"/>
                  </a:ext>
                </a:extLst>
              </a:tr>
              <a:tr h="565654">
                <a:tc gridSpan="3">
                  <a:txBody>
                    <a:bodyPr/>
                    <a:lstStyle/>
                    <a:p>
                      <a:endParaRPr lang="da-DK" sz="3200" dirty="0"/>
                    </a:p>
                  </a:txBody>
                  <a:tcPr marL="121920" marR="121920" marT="60960" marB="60960"/>
                </a:tc>
                <a:tc hMerge="1">
                  <a:txBody>
                    <a:bodyPr/>
                    <a:lstStyle/>
                    <a:p>
                      <a:endParaRPr lang="da-DK" dirty="0"/>
                    </a:p>
                  </a:txBody>
                  <a:tcPr/>
                </a:tc>
                <a:tc hMerge="1">
                  <a:txBody>
                    <a:bodyPr/>
                    <a:lstStyle/>
                    <a:p>
                      <a:endParaRPr lang="da-DK" dirty="0"/>
                    </a:p>
                  </a:txBody>
                  <a:tcPr/>
                </a:tc>
                <a:extLst>
                  <a:ext uri="{0D108BD9-81ED-4DB2-BD59-A6C34878D82A}">
                    <a16:rowId xmlns:a16="http://schemas.microsoft.com/office/drawing/2014/main" val="1079198633"/>
                  </a:ext>
                </a:extLst>
              </a:tr>
            </a:tbl>
          </a:graphicData>
        </a:graphic>
      </p:graphicFrame>
    </p:spTree>
    <p:extLst>
      <p:ext uri="{BB962C8B-B14F-4D97-AF65-F5344CB8AC3E}">
        <p14:creationId xmlns:p14="http://schemas.microsoft.com/office/powerpoint/2010/main" val="35022965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0F577B-120E-1DA9-2DE7-CFACF63BADA6}"/>
              </a:ext>
            </a:extLst>
          </p:cNvPr>
          <p:cNvSpPr>
            <a:spLocks noGrp="1"/>
          </p:cNvSpPr>
          <p:nvPr>
            <p:ph type="title"/>
          </p:nvPr>
        </p:nvSpPr>
        <p:spPr/>
        <p:txBody>
          <a:bodyPr/>
          <a:lstStyle/>
          <a:p>
            <a:r>
              <a:rPr lang="da-DK" dirty="0">
                <a:solidFill>
                  <a:srgbClr val="173754"/>
                </a:solidFill>
              </a:rPr>
              <a:t>Tekniske udfordringer</a:t>
            </a:r>
          </a:p>
        </p:txBody>
      </p:sp>
      <p:sp>
        <p:nvSpPr>
          <p:cNvPr id="3" name="Pladsholder til dato 2">
            <a:extLst>
              <a:ext uri="{FF2B5EF4-FFF2-40B4-BE49-F238E27FC236}">
                <a16:creationId xmlns:a16="http://schemas.microsoft.com/office/drawing/2014/main" id="{4B2E0D0B-CD3B-2B17-AD41-F34FC461BECC}"/>
              </a:ext>
            </a:extLst>
          </p:cNvPr>
          <p:cNvSpPr>
            <a:spLocks noGrp="1"/>
          </p:cNvSpPr>
          <p:nvPr>
            <p:ph type="dt" sz="half" idx="18"/>
          </p:nvPr>
        </p:nvSpPr>
        <p:spPr/>
        <p:txBody>
          <a:bodyPr/>
          <a:lstStyle/>
          <a:p>
            <a:pPr defTabSz="609585"/>
            <a:fld id="{22BD6EA9-0E38-457C-9F54-A8B38EA13AB1}" type="datetime1">
              <a:rPr lang="da-DK">
                <a:solidFill>
                  <a:srgbClr val="2C415C"/>
                </a:solidFill>
                <a:latin typeface="Calibri"/>
              </a:rPr>
              <a:pPr defTabSz="609585"/>
              <a:t>01-11-2022</a:t>
            </a:fld>
            <a:endParaRPr lang="da-DK" dirty="0">
              <a:solidFill>
                <a:srgbClr val="2C415C"/>
              </a:solidFill>
              <a:latin typeface="Calibri"/>
            </a:endParaRPr>
          </a:p>
        </p:txBody>
      </p:sp>
      <p:sp>
        <p:nvSpPr>
          <p:cNvPr id="5" name="Pladsholder til slidenummer 4">
            <a:extLst>
              <a:ext uri="{FF2B5EF4-FFF2-40B4-BE49-F238E27FC236}">
                <a16:creationId xmlns:a16="http://schemas.microsoft.com/office/drawing/2014/main" id="{B69D3B15-CEBE-8849-BF9E-12F695E546AA}"/>
              </a:ext>
            </a:extLst>
          </p:cNvPr>
          <p:cNvSpPr>
            <a:spLocks noGrp="1"/>
          </p:cNvSpPr>
          <p:nvPr>
            <p:ph type="sldNum" sz="quarter" idx="20"/>
          </p:nvPr>
        </p:nvSpPr>
        <p:spPr/>
        <p:txBody>
          <a:bodyPr/>
          <a:lstStyle/>
          <a:p>
            <a:pPr defTabSz="609585"/>
            <a:fld id="{01739DD0-F806-4874-9AB9-E8A8D4F05468}" type="slidenum">
              <a:rPr lang="da-DK">
                <a:solidFill>
                  <a:srgbClr val="2C415C"/>
                </a:solidFill>
                <a:latin typeface="Calibri"/>
              </a:rPr>
              <a:pPr defTabSz="609585"/>
              <a:t>12</a:t>
            </a:fld>
            <a:endParaRPr lang="da-DK" dirty="0">
              <a:solidFill>
                <a:srgbClr val="2C415C"/>
              </a:solidFill>
              <a:latin typeface="Calibri"/>
            </a:endParaRPr>
          </a:p>
        </p:txBody>
      </p:sp>
      <p:graphicFrame>
        <p:nvGraphicFramePr>
          <p:cNvPr id="7" name="Tabel 7">
            <a:extLst>
              <a:ext uri="{FF2B5EF4-FFF2-40B4-BE49-F238E27FC236}">
                <a16:creationId xmlns:a16="http://schemas.microsoft.com/office/drawing/2014/main" id="{145E81C2-8DBF-1D16-7E22-89367A6B0D67}"/>
              </a:ext>
            </a:extLst>
          </p:cNvPr>
          <p:cNvGraphicFramePr>
            <a:graphicFrameLocks noGrp="1"/>
          </p:cNvGraphicFramePr>
          <p:nvPr>
            <p:ph sz="quarter" idx="21"/>
            <p:extLst>
              <p:ext uri="{D42A27DB-BD31-4B8C-83A1-F6EECF244321}">
                <p14:modId xmlns:p14="http://schemas.microsoft.com/office/powerpoint/2010/main" val="2732131248"/>
              </p:ext>
            </p:extLst>
          </p:nvPr>
        </p:nvGraphicFramePr>
        <p:xfrm>
          <a:off x="670985" y="1583267"/>
          <a:ext cx="11040531" cy="5181600"/>
        </p:xfrm>
        <a:graphic>
          <a:graphicData uri="http://schemas.openxmlformats.org/drawingml/2006/table">
            <a:tbl>
              <a:tblPr firstRow="1" bandRow="1">
                <a:tableStyleId>{5C22544A-7EE6-4342-B048-85BDC9FD1C3A}</a:tableStyleId>
              </a:tblPr>
              <a:tblGrid>
                <a:gridCol w="3614413">
                  <a:extLst>
                    <a:ext uri="{9D8B030D-6E8A-4147-A177-3AD203B41FA5}">
                      <a16:colId xmlns:a16="http://schemas.microsoft.com/office/drawing/2014/main" val="272156485"/>
                    </a:ext>
                  </a:extLst>
                </a:gridCol>
                <a:gridCol w="5013277">
                  <a:extLst>
                    <a:ext uri="{9D8B030D-6E8A-4147-A177-3AD203B41FA5}">
                      <a16:colId xmlns:a16="http://schemas.microsoft.com/office/drawing/2014/main" val="2506553516"/>
                    </a:ext>
                  </a:extLst>
                </a:gridCol>
                <a:gridCol w="2412841">
                  <a:extLst>
                    <a:ext uri="{9D8B030D-6E8A-4147-A177-3AD203B41FA5}">
                      <a16:colId xmlns:a16="http://schemas.microsoft.com/office/drawing/2014/main" val="1210960355"/>
                    </a:ext>
                  </a:extLst>
                </a:gridCol>
              </a:tblGrid>
              <a:tr h="609600">
                <a:tc>
                  <a:txBody>
                    <a:bodyPr/>
                    <a:lstStyle/>
                    <a:p>
                      <a:r>
                        <a:rPr lang="da-DK" sz="3200" dirty="0"/>
                        <a:t>Udfordring</a:t>
                      </a:r>
                    </a:p>
                  </a:txBody>
                  <a:tcPr marL="121920" marR="121920" marT="60960" marB="60960"/>
                </a:tc>
                <a:tc>
                  <a:txBody>
                    <a:bodyPr/>
                    <a:lstStyle/>
                    <a:p>
                      <a:r>
                        <a:rPr lang="da-DK" sz="3200" dirty="0"/>
                        <a:t>Beskrivelse</a:t>
                      </a:r>
                    </a:p>
                  </a:txBody>
                  <a:tcPr marL="121920" marR="121920" marT="60960" marB="60960"/>
                </a:tc>
                <a:tc>
                  <a:txBody>
                    <a:bodyPr/>
                    <a:lstStyle/>
                    <a:p>
                      <a:r>
                        <a:rPr lang="da-DK" sz="3200" dirty="0"/>
                        <a:t>Løsning</a:t>
                      </a:r>
                    </a:p>
                  </a:txBody>
                  <a:tcPr marL="121920" marR="121920" marT="60960" marB="60960"/>
                </a:tc>
                <a:extLst>
                  <a:ext uri="{0D108BD9-81ED-4DB2-BD59-A6C34878D82A}">
                    <a16:rowId xmlns:a16="http://schemas.microsoft.com/office/drawing/2014/main" val="4025253181"/>
                  </a:ext>
                </a:extLst>
              </a:tr>
              <a:tr h="3860800">
                <a:tc>
                  <a:txBody>
                    <a:bodyP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startAt="5"/>
                        <a:tabLst/>
                        <a:defRPr/>
                      </a:pPr>
                      <a:r>
                        <a:rPr lang="da-DK" sz="2100" kern="1200" dirty="0">
                          <a:solidFill>
                            <a:srgbClr val="173754"/>
                          </a:solidFill>
                          <a:effectLst/>
                          <a:latin typeface="+mn-lt"/>
                          <a:ea typeface="+mn-ea"/>
                          <a:cs typeface="+mn-cs"/>
                        </a:rPr>
                        <a:t>Restordreproblematikken</a:t>
                      </a:r>
                      <a:endParaRPr lang="da-DK" sz="2100" dirty="0">
                        <a:solidFill>
                          <a:srgbClr val="173754"/>
                        </a:solidFill>
                      </a:endParaRPr>
                    </a:p>
                  </a:txBody>
                  <a:tcPr marL="121920" marR="121920" marT="60960" marB="60960"/>
                </a:tc>
                <a:tc>
                  <a:txBody>
                    <a:bodyPr/>
                    <a:lstStyle/>
                    <a:p>
                      <a:pPr marL="285750" lvl="0" indent="-285750">
                        <a:buFont typeface="Arial" panose="020B0604020202020204" pitchFamily="34" charset="0"/>
                        <a:buChar char="•"/>
                      </a:pPr>
                      <a:r>
                        <a:rPr lang="da-DK" sz="2100" kern="1200" dirty="0">
                          <a:solidFill>
                            <a:srgbClr val="173754"/>
                          </a:solidFill>
                          <a:effectLst/>
                          <a:latin typeface="+mn-lt"/>
                          <a:ea typeface="+mn-ea"/>
                          <a:cs typeface="+mn-cs"/>
                        </a:rPr>
                        <a:t>Restordreproblematikken fylder meget hos lægerne. Kan vi lave nogle forbedringstiltag, der hjælper lægerne og apotekerne, så der ikke skal være så meget kontakt om ændringer, hvis lægen har ordineret noget, der er i restordre? </a:t>
                      </a:r>
                      <a:br>
                        <a:rPr lang="da-DK" sz="2100" kern="1200" dirty="0">
                          <a:solidFill>
                            <a:srgbClr val="173754"/>
                          </a:solidFill>
                          <a:effectLst/>
                          <a:latin typeface="+mn-lt"/>
                          <a:ea typeface="+mn-ea"/>
                          <a:cs typeface="+mn-cs"/>
                        </a:rPr>
                      </a:br>
                      <a:endParaRPr lang="da-DK" sz="2100" kern="1200" dirty="0">
                        <a:solidFill>
                          <a:srgbClr val="173754"/>
                        </a:solidFill>
                        <a:effectLst/>
                        <a:latin typeface="+mn-lt"/>
                        <a:ea typeface="+mn-ea"/>
                        <a:cs typeface="+mn-cs"/>
                      </a:endParaRPr>
                    </a:p>
                    <a:p>
                      <a:pPr marL="285750" lvl="0" indent="-285750">
                        <a:buFont typeface="Arial" panose="020B0604020202020204" pitchFamily="34" charset="0"/>
                        <a:buChar char="•"/>
                      </a:pPr>
                      <a:r>
                        <a:rPr lang="da-DK" sz="2100" kern="1200" dirty="0">
                          <a:solidFill>
                            <a:srgbClr val="173754"/>
                          </a:solidFill>
                          <a:effectLst/>
                          <a:latin typeface="+mn-lt"/>
                          <a:ea typeface="+mn-ea"/>
                          <a:cs typeface="+mn-cs"/>
                        </a:rPr>
                        <a:t>Det er ikke en DD-problematik alene, men det fylder meget, særligt hvis der sker ændringer hver 14. dag. Det bliver irriterende for lægerne at skulle ændre konstant. </a:t>
                      </a:r>
                      <a:endParaRPr lang="da-DK" sz="2100" i="1" dirty="0">
                        <a:solidFill>
                          <a:srgbClr val="173754"/>
                        </a:solidFill>
                      </a:endParaRPr>
                    </a:p>
                  </a:txBody>
                  <a:tcPr marL="121920" marR="121920" marT="60960" marB="60960"/>
                </a:tc>
                <a:tc>
                  <a:txBody>
                    <a:bodyPr/>
                    <a:lstStyle/>
                    <a:p>
                      <a:endParaRPr lang="da-DK" sz="3200" dirty="0"/>
                    </a:p>
                  </a:txBody>
                  <a:tcPr marL="121920" marR="121920" marT="60960" marB="60960"/>
                </a:tc>
                <a:extLst>
                  <a:ext uri="{0D108BD9-81ED-4DB2-BD59-A6C34878D82A}">
                    <a16:rowId xmlns:a16="http://schemas.microsoft.com/office/drawing/2014/main" val="2154348622"/>
                  </a:ext>
                </a:extLst>
              </a:tr>
              <a:tr h="609600">
                <a:tc gridSpan="3">
                  <a:txBody>
                    <a:bodyPr/>
                    <a:lstStyle/>
                    <a:p>
                      <a:endParaRPr lang="da-DK" sz="3200" dirty="0"/>
                    </a:p>
                  </a:txBody>
                  <a:tcPr marL="121920" marR="121920" marT="60960" marB="60960"/>
                </a:tc>
                <a:tc hMerge="1">
                  <a:txBody>
                    <a:bodyPr/>
                    <a:lstStyle/>
                    <a:p>
                      <a:endParaRPr lang="da-DK" dirty="0"/>
                    </a:p>
                  </a:txBody>
                  <a:tcPr/>
                </a:tc>
                <a:tc hMerge="1">
                  <a:txBody>
                    <a:bodyPr/>
                    <a:lstStyle/>
                    <a:p>
                      <a:endParaRPr lang="da-DK" dirty="0"/>
                    </a:p>
                  </a:txBody>
                  <a:tcPr/>
                </a:tc>
                <a:extLst>
                  <a:ext uri="{0D108BD9-81ED-4DB2-BD59-A6C34878D82A}">
                    <a16:rowId xmlns:a16="http://schemas.microsoft.com/office/drawing/2014/main" val="1079198633"/>
                  </a:ext>
                </a:extLst>
              </a:tr>
            </a:tbl>
          </a:graphicData>
        </a:graphic>
      </p:graphicFrame>
    </p:spTree>
    <p:extLst>
      <p:ext uri="{BB962C8B-B14F-4D97-AF65-F5344CB8AC3E}">
        <p14:creationId xmlns:p14="http://schemas.microsoft.com/office/powerpoint/2010/main" val="17700689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0F577B-120E-1DA9-2DE7-CFACF63BADA6}"/>
              </a:ext>
            </a:extLst>
          </p:cNvPr>
          <p:cNvSpPr>
            <a:spLocks noGrp="1"/>
          </p:cNvSpPr>
          <p:nvPr>
            <p:ph type="title"/>
          </p:nvPr>
        </p:nvSpPr>
        <p:spPr/>
        <p:txBody>
          <a:bodyPr/>
          <a:lstStyle/>
          <a:p>
            <a:r>
              <a:rPr lang="da-DK" dirty="0">
                <a:solidFill>
                  <a:srgbClr val="173754"/>
                </a:solidFill>
              </a:rPr>
              <a:t>Tekniske udfordringer</a:t>
            </a:r>
          </a:p>
        </p:txBody>
      </p:sp>
      <p:sp>
        <p:nvSpPr>
          <p:cNvPr id="3" name="Pladsholder til dato 2">
            <a:extLst>
              <a:ext uri="{FF2B5EF4-FFF2-40B4-BE49-F238E27FC236}">
                <a16:creationId xmlns:a16="http://schemas.microsoft.com/office/drawing/2014/main" id="{4B2E0D0B-CD3B-2B17-AD41-F34FC461BECC}"/>
              </a:ext>
            </a:extLst>
          </p:cNvPr>
          <p:cNvSpPr>
            <a:spLocks noGrp="1"/>
          </p:cNvSpPr>
          <p:nvPr>
            <p:ph type="dt" sz="half" idx="18"/>
          </p:nvPr>
        </p:nvSpPr>
        <p:spPr/>
        <p:txBody>
          <a:bodyPr/>
          <a:lstStyle/>
          <a:p>
            <a:pPr defTabSz="609585"/>
            <a:fld id="{22BD6EA9-0E38-457C-9F54-A8B38EA13AB1}" type="datetime1">
              <a:rPr lang="da-DK">
                <a:solidFill>
                  <a:srgbClr val="2C415C"/>
                </a:solidFill>
                <a:latin typeface="Calibri"/>
              </a:rPr>
              <a:pPr defTabSz="609585"/>
              <a:t>01-11-2022</a:t>
            </a:fld>
            <a:endParaRPr lang="da-DK" dirty="0">
              <a:solidFill>
                <a:srgbClr val="2C415C"/>
              </a:solidFill>
              <a:latin typeface="Calibri"/>
            </a:endParaRPr>
          </a:p>
        </p:txBody>
      </p:sp>
      <p:sp>
        <p:nvSpPr>
          <p:cNvPr id="5" name="Pladsholder til slidenummer 4">
            <a:extLst>
              <a:ext uri="{FF2B5EF4-FFF2-40B4-BE49-F238E27FC236}">
                <a16:creationId xmlns:a16="http://schemas.microsoft.com/office/drawing/2014/main" id="{B69D3B15-CEBE-8849-BF9E-12F695E546AA}"/>
              </a:ext>
            </a:extLst>
          </p:cNvPr>
          <p:cNvSpPr>
            <a:spLocks noGrp="1"/>
          </p:cNvSpPr>
          <p:nvPr>
            <p:ph type="sldNum" sz="quarter" idx="20"/>
          </p:nvPr>
        </p:nvSpPr>
        <p:spPr/>
        <p:txBody>
          <a:bodyPr/>
          <a:lstStyle/>
          <a:p>
            <a:pPr defTabSz="609585"/>
            <a:fld id="{01739DD0-F806-4874-9AB9-E8A8D4F05468}" type="slidenum">
              <a:rPr lang="da-DK">
                <a:solidFill>
                  <a:srgbClr val="2C415C"/>
                </a:solidFill>
                <a:latin typeface="Calibri"/>
              </a:rPr>
              <a:pPr defTabSz="609585"/>
              <a:t>13</a:t>
            </a:fld>
            <a:endParaRPr lang="da-DK" dirty="0">
              <a:solidFill>
                <a:srgbClr val="2C415C"/>
              </a:solidFill>
              <a:latin typeface="Calibri"/>
            </a:endParaRPr>
          </a:p>
        </p:txBody>
      </p:sp>
      <p:graphicFrame>
        <p:nvGraphicFramePr>
          <p:cNvPr id="7" name="Tabel 7">
            <a:extLst>
              <a:ext uri="{FF2B5EF4-FFF2-40B4-BE49-F238E27FC236}">
                <a16:creationId xmlns:a16="http://schemas.microsoft.com/office/drawing/2014/main" id="{145E81C2-8DBF-1D16-7E22-89367A6B0D67}"/>
              </a:ext>
            </a:extLst>
          </p:cNvPr>
          <p:cNvGraphicFramePr>
            <a:graphicFrameLocks noGrp="1"/>
          </p:cNvGraphicFramePr>
          <p:nvPr>
            <p:ph sz="quarter" idx="21"/>
          </p:nvPr>
        </p:nvGraphicFramePr>
        <p:xfrm>
          <a:off x="670985" y="1583267"/>
          <a:ext cx="11040532" cy="4592320"/>
        </p:xfrm>
        <a:graphic>
          <a:graphicData uri="http://schemas.openxmlformats.org/drawingml/2006/table">
            <a:tbl>
              <a:tblPr firstRow="1" bandRow="1">
                <a:tableStyleId>{5C22544A-7EE6-4342-B048-85BDC9FD1C3A}</a:tableStyleId>
              </a:tblPr>
              <a:tblGrid>
                <a:gridCol w="3277768">
                  <a:extLst>
                    <a:ext uri="{9D8B030D-6E8A-4147-A177-3AD203B41FA5}">
                      <a16:colId xmlns:a16="http://schemas.microsoft.com/office/drawing/2014/main" val="272156485"/>
                    </a:ext>
                  </a:extLst>
                </a:gridCol>
                <a:gridCol w="5349923">
                  <a:extLst>
                    <a:ext uri="{9D8B030D-6E8A-4147-A177-3AD203B41FA5}">
                      <a16:colId xmlns:a16="http://schemas.microsoft.com/office/drawing/2014/main" val="2506553516"/>
                    </a:ext>
                  </a:extLst>
                </a:gridCol>
                <a:gridCol w="2412841">
                  <a:extLst>
                    <a:ext uri="{9D8B030D-6E8A-4147-A177-3AD203B41FA5}">
                      <a16:colId xmlns:a16="http://schemas.microsoft.com/office/drawing/2014/main" val="1210960355"/>
                    </a:ext>
                  </a:extLst>
                </a:gridCol>
              </a:tblGrid>
              <a:tr h="609600">
                <a:tc>
                  <a:txBody>
                    <a:bodyPr/>
                    <a:lstStyle/>
                    <a:p>
                      <a:r>
                        <a:rPr lang="da-DK" sz="3200" dirty="0"/>
                        <a:t>Udfordring</a:t>
                      </a:r>
                    </a:p>
                  </a:txBody>
                  <a:tcPr marL="121920" marR="121920" marT="60960" marB="60960"/>
                </a:tc>
                <a:tc>
                  <a:txBody>
                    <a:bodyPr/>
                    <a:lstStyle/>
                    <a:p>
                      <a:r>
                        <a:rPr lang="da-DK" sz="3200" dirty="0"/>
                        <a:t>Beskrivelse</a:t>
                      </a:r>
                    </a:p>
                  </a:txBody>
                  <a:tcPr marL="121920" marR="121920" marT="60960" marB="60960"/>
                </a:tc>
                <a:tc>
                  <a:txBody>
                    <a:bodyPr/>
                    <a:lstStyle/>
                    <a:p>
                      <a:r>
                        <a:rPr lang="da-DK" sz="3200" dirty="0"/>
                        <a:t>Løsning</a:t>
                      </a:r>
                    </a:p>
                  </a:txBody>
                  <a:tcPr marL="121920" marR="121920" marT="60960" marB="60960"/>
                </a:tc>
                <a:extLst>
                  <a:ext uri="{0D108BD9-81ED-4DB2-BD59-A6C34878D82A}">
                    <a16:rowId xmlns:a16="http://schemas.microsoft.com/office/drawing/2014/main" val="4025253181"/>
                  </a:ext>
                </a:extLst>
              </a:tr>
              <a:tr h="3373120">
                <a:tc>
                  <a:txBody>
                    <a:bodyP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startAt="6"/>
                        <a:tabLst/>
                        <a:defRPr/>
                      </a:pPr>
                      <a:r>
                        <a:rPr lang="da-DK" sz="2100" kern="1200" dirty="0">
                          <a:solidFill>
                            <a:srgbClr val="173754"/>
                          </a:solidFill>
                          <a:effectLst/>
                          <a:latin typeface="+mn-lt"/>
                          <a:ea typeface="+mn-ea"/>
                          <a:cs typeface="+mn-cs"/>
                        </a:rPr>
                        <a:t>Når sygehuslægerne skal lave en ordinationsændring, skal der i dag tages stilling til, hvornår ændringen skal træde i kraft. Både ift. ”tidsfrist for ændring” </a:t>
                      </a:r>
                      <a:r>
                        <a:rPr lang="da-DK" sz="2100" b="0" kern="1200" dirty="0">
                          <a:solidFill>
                            <a:srgbClr val="173754"/>
                          </a:solidFill>
                          <a:effectLst/>
                          <a:latin typeface="+mn-lt"/>
                          <a:ea typeface="+mn-ea"/>
                          <a:cs typeface="+mn-cs"/>
                        </a:rPr>
                        <a:t>og</a:t>
                      </a:r>
                      <a:r>
                        <a:rPr lang="da-DK" sz="2100" b="1" kern="1200" dirty="0">
                          <a:solidFill>
                            <a:srgbClr val="173754"/>
                          </a:solidFill>
                          <a:effectLst/>
                          <a:latin typeface="+mn-lt"/>
                          <a:ea typeface="+mn-ea"/>
                          <a:cs typeface="+mn-cs"/>
                        </a:rPr>
                        <a:t> </a:t>
                      </a:r>
                      <a:r>
                        <a:rPr lang="da-DK" sz="2100" b="0" kern="1200" dirty="0">
                          <a:solidFill>
                            <a:srgbClr val="173754"/>
                          </a:solidFill>
                          <a:effectLst/>
                          <a:latin typeface="+mn-lt"/>
                          <a:ea typeface="+mn-ea"/>
                          <a:cs typeface="+mn-cs"/>
                        </a:rPr>
                        <a:t>dato for</a:t>
                      </a:r>
                      <a:r>
                        <a:rPr lang="da-DK" sz="2100" kern="1200" dirty="0">
                          <a:solidFill>
                            <a:srgbClr val="173754"/>
                          </a:solidFill>
                          <a:effectLst/>
                          <a:latin typeface="+mn-lt"/>
                          <a:ea typeface="+mn-ea"/>
                          <a:cs typeface="+mn-cs"/>
                        </a:rPr>
                        <a:t> udlevering af næste ordinære rulle</a:t>
                      </a:r>
                      <a:endParaRPr lang="da-DK" sz="2100" dirty="0">
                        <a:solidFill>
                          <a:srgbClr val="173754"/>
                        </a:solidFill>
                      </a:endParaRPr>
                    </a:p>
                  </a:txBody>
                  <a:tcPr marL="121920" marR="121920" marT="60960" marB="60960"/>
                </a:tc>
                <a:tc>
                  <a:txBody>
                    <a:bodyPr/>
                    <a:lstStyle/>
                    <a:p>
                      <a:pPr marL="285750" lvl="0" indent="-285750">
                        <a:buFont typeface="Arial" panose="020B0604020202020204" pitchFamily="34" charset="0"/>
                        <a:buChar char="•"/>
                      </a:pPr>
                      <a:r>
                        <a:rPr lang="da-DK" sz="2100" kern="1200" dirty="0">
                          <a:solidFill>
                            <a:srgbClr val="173754"/>
                          </a:solidFill>
                          <a:effectLst/>
                          <a:latin typeface="+mn-lt"/>
                          <a:ea typeface="+mn-ea"/>
                          <a:cs typeface="+mn-cs"/>
                        </a:rPr>
                        <a:t>Kan EPJ-systemerne hjælpe sygehuslægerne, så ”tidsfrist for ændringer” og næste ordinære rullestart kobles sammen, så lægen kun skal forholde sig til én dato? </a:t>
                      </a:r>
                    </a:p>
                    <a:p>
                      <a:pPr marL="742950" lvl="1" indent="-285750">
                        <a:buFont typeface="Arial" panose="020B0604020202020204" pitchFamily="34" charset="0"/>
                        <a:buChar char="•"/>
                      </a:pPr>
                      <a:r>
                        <a:rPr lang="da-DK" sz="2100" kern="1200" dirty="0">
                          <a:solidFill>
                            <a:srgbClr val="173754"/>
                          </a:solidFill>
                          <a:effectLst/>
                          <a:latin typeface="+mn-lt"/>
                          <a:ea typeface="+mn-ea"/>
                          <a:cs typeface="+mn-cs"/>
                        </a:rPr>
                        <a:t>Der er for mange datoer at skulle forholde sig til. Hvordan hjælper vi lægerne bedst muligt? </a:t>
                      </a:r>
                      <a:endParaRPr lang="da-DK" sz="2100" i="1" dirty="0">
                        <a:solidFill>
                          <a:srgbClr val="173754"/>
                        </a:solidFill>
                      </a:endParaRPr>
                    </a:p>
                  </a:txBody>
                  <a:tcPr marL="121920" marR="121920" marT="60960" marB="60960"/>
                </a:tc>
                <a:tc>
                  <a:txBody>
                    <a:bodyPr/>
                    <a:lstStyle/>
                    <a:p>
                      <a:endParaRPr lang="da-DK" sz="3200" dirty="0"/>
                    </a:p>
                  </a:txBody>
                  <a:tcPr marL="121920" marR="121920" marT="60960" marB="60960"/>
                </a:tc>
                <a:extLst>
                  <a:ext uri="{0D108BD9-81ED-4DB2-BD59-A6C34878D82A}">
                    <a16:rowId xmlns:a16="http://schemas.microsoft.com/office/drawing/2014/main" val="2154348622"/>
                  </a:ext>
                </a:extLst>
              </a:tr>
              <a:tr h="609600">
                <a:tc gridSpan="3">
                  <a:txBody>
                    <a:bodyPr/>
                    <a:lstStyle/>
                    <a:p>
                      <a:endParaRPr lang="da-DK" sz="3200" dirty="0"/>
                    </a:p>
                  </a:txBody>
                  <a:tcPr marL="121920" marR="121920" marT="60960" marB="60960"/>
                </a:tc>
                <a:tc hMerge="1">
                  <a:txBody>
                    <a:bodyPr/>
                    <a:lstStyle/>
                    <a:p>
                      <a:endParaRPr lang="da-DK" dirty="0"/>
                    </a:p>
                  </a:txBody>
                  <a:tcPr/>
                </a:tc>
                <a:tc hMerge="1">
                  <a:txBody>
                    <a:bodyPr/>
                    <a:lstStyle/>
                    <a:p>
                      <a:endParaRPr lang="da-DK" dirty="0"/>
                    </a:p>
                  </a:txBody>
                  <a:tcPr/>
                </a:tc>
                <a:extLst>
                  <a:ext uri="{0D108BD9-81ED-4DB2-BD59-A6C34878D82A}">
                    <a16:rowId xmlns:a16="http://schemas.microsoft.com/office/drawing/2014/main" val="1079198633"/>
                  </a:ext>
                </a:extLst>
              </a:tr>
            </a:tbl>
          </a:graphicData>
        </a:graphic>
      </p:graphicFrame>
    </p:spTree>
    <p:extLst>
      <p:ext uri="{BB962C8B-B14F-4D97-AF65-F5344CB8AC3E}">
        <p14:creationId xmlns:p14="http://schemas.microsoft.com/office/powerpoint/2010/main" val="10874823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0F577B-120E-1DA9-2DE7-CFACF63BADA6}"/>
              </a:ext>
            </a:extLst>
          </p:cNvPr>
          <p:cNvSpPr>
            <a:spLocks noGrp="1"/>
          </p:cNvSpPr>
          <p:nvPr>
            <p:ph type="title"/>
          </p:nvPr>
        </p:nvSpPr>
        <p:spPr/>
        <p:txBody>
          <a:bodyPr/>
          <a:lstStyle/>
          <a:p>
            <a:r>
              <a:rPr lang="da-DK" dirty="0">
                <a:solidFill>
                  <a:srgbClr val="173754"/>
                </a:solidFill>
              </a:rPr>
              <a:t>Tekniske udfordringer</a:t>
            </a:r>
          </a:p>
        </p:txBody>
      </p:sp>
      <p:sp>
        <p:nvSpPr>
          <p:cNvPr id="3" name="Pladsholder til dato 2">
            <a:extLst>
              <a:ext uri="{FF2B5EF4-FFF2-40B4-BE49-F238E27FC236}">
                <a16:creationId xmlns:a16="http://schemas.microsoft.com/office/drawing/2014/main" id="{4B2E0D0B-CD3B-2B17-AD41-F34FC461BECC}"/>
              </a:ext>
            </a:extLst>
          </p:cNvPr>
          <p:cNvSpPr>
            <a:spLocks noGrp="1"/>
          </p:cNvSpPr>
          <p:nvPr>
            <p:ph type="dt" sz="half" idx="18"/>
          </p:nvPr>
        </p:nvSpPr>
        <p:spPr/>
        <p:txBody>
          <a:bodyPr/>
          <a:lstStyle/>
          <a:p>
            <a:pPr defTabSz="609585"/>
            <a:fld id="{22BD6EA9-0E38-457C-9F54-A8B38EA13AB1}" type="datetime1">
              <a:rPr lang="da-DK">
                <a:solidFill>
                  <a:srgbClr val="2C415C"/>
                </a:solidFill>
                <a:latin typeface="Calibri"/>
              </a:rPr>
              <a:pPr defTabSz="609585"/>
              <a:t>01-11-2022</a:t>
            </a:fld>
            <a:endParaRPr lang="da-DK" dirty="0">
              <a:solidFill>
                <a:srgbClr val="2C415C"/>
              </a:solidFill>
              <a:latin typeface="Calibri"/>
            </a:endParaRPr>
          </a:p>
        </p:txBody>
      </p:sp>
      <p:sp>
        <p:nvSpPr>
          <p:cNvPr id="5" name="Pladsholder til slidenummer 4">
            <a:extLst>
              <a:ext uri="{FF2B5EF4-FFF2-40B4-BE49-F238E27FC236}">
                <a16:creationId xmlns:a16="http://schemas.microsoft.com/office/drawing/2014/main" id="{B69D3B15-CEBE-8849-BF9E-12F695E546AA}"/>
              </a:ext>
            </a:extLst>
          </p:cNvPr>
          <p:cNvSpPr>
            <a:spLocks noGrp="1"/>
          </p:cNvSpPr>
          <p:nvPr>
            <p:ph type="sldNum" sz="quarter" idx="20"/>
          </p:nvPr>
        </p:nvSpPr>
        <p:spPr/>
        <p:txBody>
          <a:bodyPr/>
          <a:lstStyle/>
          <a:p>
            <a:pPr defTabSz="609585"/>
            <a:fld id="{01739DD0-F806-4874-9AB9-E8A8D4F05468}" type="slidenum">
              <a:rPr lang="da-DK">
                <a:solidFill>
                  <a:srgbClr val="2C415C"/>
                </a:solidFill>
                <a:latin typeface="Calibri"/>
              </a:rPr>
              <a:pPr defTabSz="609585"/>
              <a:t>14</a:t>
            </a:fld>
            <a:endParaRPr lang="da-DK" dirty="0">
              <a:solidFill>
                <a:srgbClr val="2C415C"/>
              </a:solidFill>
              <a:latin typeface="Calibri"/>
            </a:endParaRPr>
          </a:p>
        </p:txBody>
      </p:sp>
      <p:graphicFrame>
        <p:nvGraphicFramePr>
          <p:cNvPr id="7" name="Tabel 7">
            <a:extLst>
              <a:ext uri="{FF2B5EF4-FFF2-40B4-BE49-F238E27FC236}">
                <a16:creationId xmlns:a16="http://schemas.microsoft.com/office/drawing/2014/main" id="{145E81C2-8DBF-1D16-7E22-89367A6B0D67}"/>
              </a:ext>
            </a:extLst>
          </p:cNvPr>
          <p:cNvGraphicFramePr>
            <a:graphicFrameLocks noGrp="1"/>
          </p:cNvGraphicFramePr>
          <p:nvPr>
            <p:ph sz="quarter" idx="21"/>
            <p:extLst>
              <p:ext uri="{D42A27DB-BD31-4B8C-83A1-F6EECF244321}">
                <p14:modId xmlns:p14="http://schemas.microsoft.com/office/powerpoint/2010/main" val="580845531"/>
              </p:ext>
            </p:extLst>
          </p:nvPr>
        </p:nvGraphicFramePr>
        <p:xfrm>
          <a:off x="670985" y="1583267"/>
          <a:ext cx="11040532" cy="5242560"/>
        </p:xfrm>
        <a:graphic>
          <a:graphicData uri="http://schemas.openxmlformats.org/drawingml/2006/table">
            <a:tbl>
              <a:tblPr firstRow="1" bandRow="1">
                <a:tableStyleId>{5C22544A-7EE6-4342-B048-85BDC9FD1C3A}</a:tableStyleId>
              </a:tblPr>
              <a:tblGrid>
                <a:gridCol w="3277768">
                  <a:extLst>
                    <a:ext uri="{9D8B030D-6E8A-4147-A177-3AD203B41FA5}">
                      <a16:colId xmlns:a16="http://schemas.microsoft.com/office/drawing/2014/main" val="272156485"/>
                    </a:ext>
                  </a:extLst>
                </a:gridCol>
                <a:gridCol w="5349923">
                  <a:extLst>
                    <a:ext uri="{9D8B030D-6E8A-4147-A177-3AD203B41FA5}">
                      <a16:colId xmlns:a16="http://schemas.microsoft.com/office/drawing/2014/main" val="2506553516"/>
                    </a:ext>
                  </a:extLst>
                </a:gridCol>
                <a:gridCol w="2412841">
                  <a:extLst>
                    <a:ext uri="{9D8B030D-6E8A-4147-A177-3AD203B41FA5}">
                      <a16:colId xmlns:a16="http://schemas.microsoft.com/office/drawing/2014/main" val="1210960355"/>
                    </a:ext>
                  </a:extLst>
                </a:gridCol>
              </a:tblGrid>
              <a:tr h="609600">
                <a:tc>
                  <a:txBody>
                    <a:bodyPr/>
                    <a:lstStyle/>
                    <a:p>
                      <a:r>
                        <a:rPr lang="da-DK" sz="3200" dirty="0"/>
                        <a:t>Udfordring</a:t>
                      </a:r>
                    </a:p>
                  </a:txBody>
                  <a:tcPr marL="121920" marR="121920" marT="60960" marB="60960"/>
                </a:tc>
                <a:tc>
                  <a:txBody>
                    <a:bodyPr/>
                    <a:lstStyle/>
                    <a:p>
                      <a:r>
                        <a:rPr lang="da-DK" sz="3200" dirty="0"/>
                        <a:t>Beskrivelse</a:t>
                      </a:r>
                    </a:p>
                  </a:txBody>
                  <a:tcPr marL="121920" marR="121920" marT="60960" marB="60960"/>
                </a:tc>
                <a:tc>
                  <a:txBody>
                    <a:bodyPr/>
                    <a:lstStyle/>
                    <a:p>
                      <a:r>
                        <a:rPr lang="da-DK" sz="3200" dirty="0"/>
                        <a:t>Løsning</a:t>
                      </a:r>
                    </a:p>
                  </a:txBody>
                  <a:tcPr marL="121920" marR="121920" marT="60960" marB="60960"/>
                </a:tc>
                <a:extLst>
                  <a:ext uri="{0D108BD9-81ED-4DB2-BD59-A6C34878D82A}">
                    <a16:rowId xmlns:a16="http://schemas.microsoft.com/office/drawing/2014/main" val="4025253181"/>
                  </a:ext>
                </a:extLst>
              </a:tr>
              <a:tr h="4023360">
                <a:tc>
                  <a:txBody>
                    <a:bodyPr/>
                    <a:lstStyle/>
                    <a:p>
                      <a:pPr marL="342900" indent="-342900">
                        <a:buFont typeface="+mj-lt"/>
                        <a:buAutoNum type="arabicPeriod" startAt="7"/>
                      </a:pPr>
                      <a:r>
                        <a:rPr lang="da-DK" sz="2100" b="0" kern="1200" dirty="0">
                          <a:solidFill>
                            <a:srgbClr val="173754"/>
                          </a:solidFill>
                          <a:effectLst/>
                          <a:latin typeface="+mn-lt"/>
                          <a:ea typeface="+mn-ea"/>
                          <a:cs typeface="+mn-cs"/>
                        </a:rPr>
                        <a:t>Bero</a:t>
                      </a:r>
                    </a:p>
                    <a:p>
                      <a:r>
                        <a:rPr lang="da-DK" sz="2100" kern="1200" dirty="0">
                          <a:solidFill>
                            <a:srgbClr val="173754"/>
                          </a:solidFill>
                          <a:effectLst/>
                          <a:latin typeface="+mn-lt"/>
                          <a:ea typeface="+mn-ea"/>
                          <a:cs typeface="+mn-cs"/>
                        </a:rPr>
                        <a:t>Patienten indlægges og dosispakning sættes i bero.</a:t>
                      </a:r>
                    </a:p>
                    <a:p>
                      <a:r>
                        <a:rPr lang="da-DK" sz="2100" kern="1200" dirty="0">
                          <a:solidFill>
                            <a:srgbClr val="173754"/>
                          </a:solidFill>
                          <a:effectLst/>
                          <a:latin typeface="+mn-lt"/>
                          <a:ea typeface="+mn-ea"/>
                          <a:cs typeface="+mn-cs"/>
                        </a:rPr>
                        <a:t>Hvordan bliver udskrivende læge opmærksomme på, at dosispakning er sat i bero?  </a:t>
                      </a:r>
                      <a:br>
                        <a:rPr lang="da-DK" sz="2100" kern="1200" dirty="0">
                          <a:solidFill>
                            <a:srgbClr val="173754"/>
                          </a:solidFill>
                          <a:effectLst/>
                          <a:latin typeface="+mn-lt"/>
                          <a:ea typeface="+mn-ea"/>
                          <a:cs typeface="+mn-cs"/>
                        </a:rPr>
                      </a:br>
                      <a:br>
                        <a:rPr lang="da-DK" sz="2100" kern="1200" dirty="0">
                          <a:solidFill>
                            <a:srgbClr val="173754"/>
                          </a:solidFill>
                          <a:effectLst/>
                          <a:latin typeface="+mn-lt"/>
                          <a:ea typeface="+mn-ea"/>
                          <a:cs typeface="+mn-cs"/>
                        </a:rPr>
                      </a:br>
                      <a:r>
                        <a:rPr lang="da-DK" sz="2100" kern="1200" dirty="0">
                          <a:solidFill>
                            <a:srgbClr val="173754"/>
                          </a:solidFill>
                          <a:effectLst/>
                          <a:latin typeface="+mn-lt"/>
                          <a:ea typeface="+mn-ea"/>
                          <a:cs typeface="+mn-cs"/>
                        </a:rPr>
                        <a:t>Hvordan ser kommunerne/ botilbud/misbrugscenter, at kortet er sat i bero, og hvad sker der efterfølgende?? </a:t>
                      </a:r>
                    </a:p>
                  </a:txBody>
                  <a:tcPr marL="121920" marR="121920" marT="60960" marB="60960"/>
                </a:tc>
                <a:tc>
                  <a:txBody>
                    <a:bodyPr/>
                    <a:lstStyle/>
                    <a:p>
                      <a:pPr marL="285750" lvl="0" indent="-285750">
                        <a:buFont typeface="Arial" panose="020B0604020202020204" pitchFamily="34" charset="0"/>
                        <a:buChar char="•"/>
                      </a:pPr>
                      <a:r>
                        <a:rPr lang="da-DK" sz="2100" kern="1200" dirty="0">
                          <a:solidFill>
                            <a:srgbClr val="173754"/>
                          </a:solidFill>
                          <a:effectLst/>
                          <a:latin typeface="+mn-lt"/>
                          <a:ea typeface="+mn-ea"/>
                          <a:cs typeface="+mn-cs"/>
                        </a:rPr>
                        <a:t>Der er nogle uhensigtsmæssigheder omkring ’sæt i bero’, der måske teknisk kan afhjælpe nogle af udfordringerne.</a:t>
                      </a:r>
                    </a:p>
                    <a:p>
                      <a:pPr marL="285750" lvl="0" indent="-285750">
                        <a:buFont typeface="Arial" panose="020B0604020202020204" pitchFamily="34" charset="0"/>
                        <a:buChar char="•"/>
                      </a:pPr>
                      <a:r>
                        <a:rPr lang="da-DK" sz="2100" kern="1200" dirty="0">
                          <a:solidFill>
                            <a:srgbClr val="173754"/>
                          </a:solidFill>
                          <a:effectLst/>
                          <a:latin typeface="+mn-lt"/>
                          <a:ea typeface="+mn-ea"/>
                          <a:cs typeface="+mn-cs"/>
                        </a:rPr>
                        <a:t>EOJ-systemerne ønsker at få en granulering af adviset, så de kan se, når kortet er sat i bero. Kommunerne skal tit kontakte egen læge, når kortet er sat i bero, fordi der ikke altid bliver lavet alm. udleveringsrecepter ved udskrivelse. </a:t>
                      </a:r>
                    </a:p>
                    <a:p>
                      <a:pPr marL="285750" lvl="0" indent="-285750">
                        <a:buFont typeface="Arial" panose="020B0604020202020204" pitchFamily="34" charset="0"/>
                        <a:buChar char="•"/>
                      </a:pPr>
                      <a:r>
                        <a:rPr lang="da-DK" sz="2100" kern="1200" dirty="0">
                          <a:solidFill>
                            <a:srgbClr val="173754"/>
                          </a:solidFill>
                          <a:effectLst/>
                          <a:latin typeface="+mn-lt"/>
                          <a:ea typeface="+mn-ea"/>
                          <a:cs typeface="+mn-cs"/>
                        </a:rPr>
                        <a:t>Kan man på nogen måde afhjælpe de uhensigtsmæssigheder, der opstår, når kortet er sat i bero?</a:t>
                      </a:r>
                      <a:endParaRPr lang="da-DK" sz="2100" i="1" dirty="0">
                        <a:solidFill>
                          <a:srgbClr val="173754"/>
                        </a:solidFill>
                      </a:endParaRPr>
                    </a:p>
                  </a:txBody>
                  <a:tcPr marL="121920" marR="121920" marT="60960" marB="60960"/>
                </a:tc>
                <a:tc>
                  <a:txBody>
                    <a:bodyPr/>
                    <a:lstStyle/>
                    <a:p>
                      <a:endParaRPr lang="da-DK" sz="3200" dirty="0"/>
                    </a:p>
                  </a:txBody>
                  <a:tcPr marL="121920" marR="121920" marT="60960" marB="60960"/>
                </a:tc>
                <a:extLst>
                  <a:ext uri="{0D108BD9-81ED-4DB2-BD59-A6C34878D82A}">
                    <a16:rowId xmlns:a16="http://schemas.microsoft.com/office/drawing/2014/main" val="2154348622"/>
                  </a:ext>
                </a:extLst>
              </a:tr>
              <a:tr h="609600">
                <a:tc gridSpan="3">
                  <a:txBody>
                    <a:bodyPr/>
                    <a:lstStyle/>
                    <a:p>
                      <a:endParaRPr lang="da-DK" sz="3200" dirty="0"/>
                    </a:p>
                  </a:txBody>
                  <a:tcPr marL="121920" marR="121920" marT="60960" marB="60960"/>
                </a:tc>
                <a:tc hMerge="1">
                  <a:txBody>
                    <a:bodyPr/>
                    <a:lstStyle/>
                    <a:p>
                      <a:endParaRPr lang="da-DK" dirty="0"/>
                    </a:p>
                  </a:txBody>
                  <a:tcPr/>
                </a:tc>
                <a:tc hMerge="1">
                  <a:txBody>
                    <a:bodyPr/>
                    <a:lstStyle/>
                    <a:p>
                      <a:endParaRPr lang="da-DK" dirty="0"/>
                    </a:p>
                  </a:txBody>
                  <a:tcPr/>
                </a:tc>
                <a:extLst>
                  <a:ext uri="{0D108BD9-81ED-4DB2-BD59-A6C34878D82A}">
                    <a16:rowId xmlns:a16="http://schemas.microsoft.com/office/drawing/2014/main" val="1079198633"/>
                  </a:ext>
                </a:extLst>
              </a:tr>
            </a:tbl>
          </a:graphicData>
        </a:graphic>
      </p:graphicFrame>
    </p:spTree>
    <p:extLst>
      <p:ext uri="{BB962C8B-B14F-4D97-AF65-F5344CB8AC3E}">
        <p14:creationId xmlns:p14="http://schemas.microsoft.com/office/powerpoint/2010/main" val="8881248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0F577B-120E-1DA9-2DE7-CFACF63BADA6}"/>
              </a:ext>
            </a:extLst>
          </p:cNvPr>
          <p:cNvSpPr>
            <a:spLocks noGrp="1"/>
          </p:cNvSpPr>
          <p:nvPr>
            <p:ph type="title"/>
          </p:nvPr>
        </p:nvSpPr>
        <p:spPr/>
        <p:txBody>
          <a:bodyPr/>
          <a:lstStyle/>
          <a:p>
            <a:r>
              <a:rPr lang="da-DK" dirty="0">
                <a:solidFill>
                  <a:srgbClr val="173754"/>
                </a:solidFill>
              </a:rPr>
              <a:t>Tekniske udfordringer</a:t>
            </a:r>
          </a:p>
        </p:txBody>
      </p:sp>
      <p:sp>
        <p:nvSpPr>
          <p:cNvPr id="3" name="Pladsholder til dato 2">
            <a:extLst>
              <a:ext uri="{FF2B5EF4-FFF2-40B4-BE49-F238E27FC236}">
                <a16:creationId xmlns:a16="http://schemas.microsoft.com/office/drawing/2014/main" id="{4B2E0D0B-CD3B-2B17-AD41-F34FC461BECC}"/>
              </a:ext>
            </a:extLst>
          </p:cNvPr>
          <p:cNvSpPr>
            <a:spLocks noGrp="1"/>
          </p:cNvSpPr>
          <p:nvPr>
            <p:ph type="dt" sz="half" idx="18"/>
          </p:nvPr>
        </p:nvSpPr>
        <p:spPr/>
        <p:txBody>
          <a:bodyPr/>
          <a:lstStyle/>
          <a:p>
            <a:pPr defTabSz="609585"/>
            <a:fld id="{22BD6EA9-0E38-457C-9F54-A8B38EA13AB1}" type="datetime1">
              <a:rPr lang="da-DK">
                <a:solidFill>
                  <a:srgbClr val="2C415C"/>
                </a:solidFill>
                <a:latin typeface="Calibri"/>
              </a:rPr>
              <a:pPr defTabSz="609585"/>
              <a:t>01-11-2022</a:t>
            </a:fld>
            <a:endParaRPr lang="da-DK" dirty="0">
              <a:solidFill>
                <a:srgbClr val="2C415C"/>
              </a:solidFill>
              <a:latin typeface="Calibri"/>
            </a:endParaRPr>
          </a:p>
        </p:txBody>
      </p:sp>
      <p:sp>
        <p:nvSpPr>
          <p:cNvPr id="5" name="Pladsholder til slidenummer 4">
            <a:extLst>
              <a:ext uri="{FF2B5EF4-FFF2-40B4-BE49-F238E27FC236}">
                <a16:creationId xmlns:a16="http://schemas.microsoft.com/office/drawing/2014/main" id="{B69D3B15-CEBE-8849-BF9E-12F695E546AA}"/>
              </a:ext>
            </a:extLst>
          </p:cNvPr>
          <p:cNvSpPr>
            <a:spLocks noGrp="1"/>
          </p:cNvSpPr>
          <p:nvPr>
            <p:ph type="sldNum" sz="quarter" idx="20"/>
          </p:nvPr>
        </p:nvSpPr>
        <p:spPr/>
        <p:txBody>
          <a:bodyPr/>
          <a:lstStyle/>
          <a:p>
            <a:pPr defTabSz="609585"/>
            <a:fld id="{01739DD0-F806-4874-9AB9-E8A8D4F05468}" type="slidenum">
              <a:rPr lang="da-DK">
                <a:solidFill>
                  <a:srgbClr val="2C415C"/>
                </a:solidFill>
                <a:latin typeface="Calibri"/>
              </a:rPr>
              <a:pPr defTabSz="609585"/>
              <a:t>15</a:t>
            </a:fld>
            <a:endParaRPr lang="da-DK" dirty="0">
              <a:solidFill>
                <a:srgbClr val="2C415C"/>
              </a:solidFill>
              <a:latin typeface="Calibri"/>
            </a:endParaRPr>
          </a:p>
        </p:txBody>
      </p:sp>
      <p:graphicFrame>
        <p:nvGraphicFramePr>
          <p:cNvPr id="7" name="Tabel 7">
            <a:extLst>
              <a:ext uri="{FF2B5EF4-FFF2-40B4-BE49-F238E27FC236}">
                <a16:creationId xmlns:a16="http://schemas.microsoft.com/office/drawing/2014/main" id="{145E81C2-8DBF-1D16-7E22-89367A6B0D67}"/>
              </a:ext>
            </a:extLst>
          </p:cNvPr>
          <p:cNvGraphicFramePr>
            <a:graphicFrameLocks noGrp="1"/>
          </p:cNvGraphicFramePr>
          <p:nvPr>
            <p:ph sz="quarter" idx="21"/>
            <p:extLst>
              <p:ext uri="{D42A27DB-BD31-4B8C-83A1-F6EECF244321}">
                <p14:modId xmlns:p14="http://schemas.microsoft.com/office/powerpoint/2010/main" val="2865729203"/>
              </p:ext>
            </p:extLst>
          </p:nvPr>
        </p:nvGraphicFramePr>
        <p:xfrm>
          <a:off x="670985" y="1583267"/>
          <a:ext cx="11040532" cy="4917440"/>
        </p:xfrm>
        <a:graphic>
          <a:graphicData uri="http://schemas.openxmlformats.org/drawingml/2006/table">
            <a:tbl>
              <a:tblPr firstRow="1" bandRow="1">
                <a:tableStyleId>{5C22544A-7EE6-4342-B048-85BDC9FD1C3A}</a:tableStyleId>
              </a:tblPr>
              <a:tblGrid>
                <a:gridCol w="3277768">
                  <a:extLst>
                    <a:ext uri="{9D8B030D-6E8A-4147-A177-3AD203B41FA5}">
                      <a16:colId xmlns:a16="http://schemas.microsoft.com/office/drawing/2014/main" val="272156485"/>
                    </a:ext>
                  </a:extLst>
                </a:gridCol>
                <a:gridCol w="5349923">
                  <a:extLst>
                    <a:ext uri="{9D8B030D-6E8A-4147-A177-3AD203B41FA5}">
                      <a16:colId xmlns:a16="http://schemas.microsoft.com/office/drawing/2014/main" val="2506553516"/>
                    </a:ext>
                  </a:extLst>
                </a:gridCol>
                <a:gridCol w="2412841">
                  <a:extLst>
                    <a:ext uri="{9D8B030D-6E8A-4147-A177-3AD203B41FA5}">
                      <a16:colId xmlns:a16="http://schemas.microsoft.com/office/drawing/2014/main" val="1210960355"/>
                    </a:ext>
                  </a:extLst>
                </a:gridCol>
              </a:tblGrid>
              <a:tr h="609600">
                <a:tc>
                  <a:txBody>
                    <a:bodyPr/>
                    <a:lstStyle/>
                    <a:p>
                      <a:r>
                        <a:rPr lang="da-DK" sz="3200" dirty="0"/>
                        <a:t>Udfordring</a:t>
                      </a:r>
                    </a:p>
                  </a:txBody>
                  <a:tcPr marL="121920" marR="121920" marT="60960" marB="60960"/>
                </a:tc>
                <a:tc>
                  <a:txBody>
                    <a:bodyPr/>
                    <a:lstStyle/>
                    <a:p>
                      <a:r>
                        <a:rPr lang="da-DK" sz="3200" dirty="0"/>
                        <a:t>Beskrivelse</a:t>
                      </a:r>
                    </a:p>
                  </a:txBody>
                  <a:tcPr marL="121920" marR="121920" marT="60960" marB="60960"/>
                </a:tc>
                <a:tc>
                  <a:txBody>
                    <a:bodyPr/>
                    <a:lstStyle/>
                    <a:p>
                      <a:r>
                        <a:rPr lang="da-DK" sz="3200" dirty="0"/>
                        <a:t>Løsning</a:t>
                      </a:r>
                    </a:p>
                  </a:txBody>
                  <a:tcPr marL="121920" marR="121920" marT="60960" marB="60960"/>
                </a:tc>
                <a:extLst>
                  <a:ext uri="{0D108BD9-81ED-4DB2-BD59-A6C34878D82A}">
                    <a16:rowId xmlns:a16="http://schemas.microsoft.com/office/drawing/2014/main" val="4025253181"/>
                  </a:ext>
                </a:extLst>
              </a:tr>
              <a:tr h="3698240">
                <a:tc>
                  <a:txBody>
                    <a:bodyPr/>
                    <a:lstStyle/>
                    <a:p>
                      <a:pPr marL="342900" indent="-342900">
                        <a:buFont typeface="+mj-lt"/>
                        <a:buAutoNum type="arabicPeriod" startAt="8"/>
                      </a:pPr>
                      <a:r>
                        <a:rPr lang="da-DK" sz="2100" kern="1200" dirty="0">
                          <a:solidFill>
                            <a:srgbClr val="173754"/>
                          </a:solidFill>
                          <a:effectLst/>
                          <a:latin typeface="+mn-lt"/>
                          <a:ea typeface="+mn-ea"/>
                          <a:cs typeface="+mn-cs"/>
                        </a:rPr>
                        <a:t>Lægen genoptager dosispakning.</a:t>
                      </a:r>
                      <a:br>
                        <a:rPr lang="da-DK" sz="2100" kern="1200" dirty="0">
                          <a:solidFill>
                            <a:srgbClr val="173754"/>
                          </a:solidFill>
                          <a:effectLst/>
                          <a:latin typeface="+mn-lt"/>
                          <a:ea typeface="+mn-ea"/>
                          <a:cs typeface="+mn-cs"/>
                        </a:rPr>
                      </a:br>
                      <a:endParaRPr lang="da-DK" sz="2100" kern="1200" dirty="0">
                        <a:solidFill>
                          <a:srgbClr val="173754"/>
                        </a:solidFill>
                        <a:effectLst/>
                        <a:latin typeface="+mn-lt"/>
                        <a:ea typeface="+mn-ea"/>
                        <a:cs typeface="+mn-cs"/>
                      </a:endParaRPr>
                    </a:p>
                    <a:p>
                      <a:pPr marL="285750" indent="-285750">
                        <a:buFont typeface="Arial" panose="020B0604020202020204" pitchFamily="34" charset="0"/>
                        <a:buChar char="•"/>
                      </a:pPr>
                      <a:r>
                        <a:rPr lang="da-DK" sz="2100" kern="1200" dirty="0">
                          <a:solidFill>
                            <a:srgbClr val="173754"/>
                          </a:solidFill>
                          <a:effectLst/>
                          <a:latin typeface="+mn-lt"/>
                          <a:ea typeface="+mn-ea"/>
                          <a:cs typeface="+mn-cs"/>
                        </a:rPr>
                        <a:t>Fra hvornår gælder genoptagelsen?</a:t>
                      </a:r>
                    </a:p>
                    <a:p>
                      <a:pPr marL="285750" indent="-285750">
                        <a:buFont typeface="Arial" panose="020B0604020202020204" pitchFamily="34" charset="0"/>
                        <a:buChar char="•"/>
                      </a:pPr>
                      <a:r>
                        <a:rPr lang="da-DK" sz="2100" kern="1200" dirty="0">
                          <a:solidFill>
                            <a:srgbClr val="173754"/>
                          </a:solidFill>
                          <a:effectLst/>
                          <a:latin typeface="+mn-lt"/>
                          <a:ea typeface="+mn-ea"/>
                          <a:cs typeface="+mn-cs"/>
                        </a:rPr>
                        <a:t>Hvornår sker næste pakning?</a:t>
                      </a:r>
                    </a:p>
                  </a:txBody>
                  <a:tcPr marL="121920" marR="121920" marT="60960" marB="60960"/>
                </a:tc>
                <a:tc>
                  <a:txBody>
                    <a:bodyPr/>
                    <a:lstStyle/>
                    <a:p>
                      <a:pPr marL="285750" lvl="0" indent="-285750">
                        <a:buFont typeface="Arial" panose="020B0604020202020204" pitchFamily="34" charset="0"/>
                        <a:buChar char="•"/>
                      </a:pPr>
                      <a:r>
                        <a:rPr lang="da-DK" sz="2100" kern="1200" dirty="0">
                          <a:solidFill>
                            <a:srgbClr val="173754"/>
                          </a:solidFill>
                          <a:effectLst/>
                          <a:latin typeface="+mn-lt"/>
                          <a:ea typeface="+mn-ea"/>
                          <a:cs typeface="+mn-cs"/>
                        </a:rPr>
                        <a:t>Er det tydeligt for lægen at se, hvornår medicinen er klar til afhentning?</a:t>
                      </a:r>
                    </a:p>
                    <a:p>
                      <a:pPr marL="285750" lvl="0" indent="-285750">
                        <a:buFont typeface="Arial" panose="020B0604020202020204" pitchFamily="34" charset="0"/>
                        <a:buChar char="•"/>
                      </a:pPr>
                      <a:r>
                        <a:rPr lang="da-DK" sz="2100" kern="1200" dirty="0">
                          <a:solidFill>
                            <a:srgbClr val="173754"/>
                          </a:solidFill>
                          <a:effectLst/>
                          <a:latin typeface="+mn-lt"/>
                          <a:ea typeface="+mn-ea"/>
                          <a:cs typeface="+mn-cs"/>
                        </a:rPr>
                        <a:t>Pakkeinterval bevares, mens pakning er sat i bero.</a:t>
                      </a:r>
                    </a:p>
                    <a:p>
                      <a:pPr marL="285750" lvl="0" indent="-285750">
                        <a:buFont typeface="Arial" panose="020B0604020202020204" pitchFamily="34" charset="0"/>
                        <a:buChar char="•"/>
                      </a:pPr>
                      <a:r>
                        <a:rPr lang="da-DK" sz="2100" kern="1200" dirty="0">
                          <a:solidFill>
                            <a:srgbClr val="173754"/>
                          </a:solidFill>
                          <a:effectLst/>
                          <a:latin typeface="+mn-lt"/>
                          <a:ea typeface="+mn-ea"/>
                          <a:cs typeface="+mn-cs"/>
                        </a:rPr>
                        <a:t>Kan FMK i den forbindelse kigge på receptens gyldighed og sikre, at der anmodes om en ny recept?</a:t>
                      </a:r>
                    </a:p>
                    <a:p>
                      <a:pPr marL="285750" lvl="0" indent="-285750">
                        <a:buFont typeface="Arial" panose="020B0604020202020204" pitchFamily="34" charset="0"/>
                        <a:buChar char="•"/>
                      </a:pPr>
                      <a:r>
                        <a:rPr lang="da-DK" sz="2100" kern="1200" dirty="0">
                          <a:solidFill>
                            <a:srgbClr val="173754"/>
                          </a:solidFill>
                          <a:effectLst/>
                          <a:latin typeface="+mn-lt"/>
                          <a:ea typeface="+mn-ea"/>
                          <a:cs typeface="+mn-cs"/>
                        </a:rPr>
                        <a:t>Gøres lægen opmærksom på, at en DD-recepts gyldighedsperiode er udløbet, mens dosispakning har været sat i bero?</a:t>
                      </a:r>
                    </a:p>
                    <a:p>
                      <a:pPr marL="285750" lvl="0" indent="-285750">
                        <a:buFont typeface="Arial" panose="020B0604020202020204" pitchFamily="34" charset="0"/>
                        <a:buChar char="•"/>
                      </a:pPr>
                      <a:r>
                        <a:rPr lang="da-DK" sz="2100" kern="1200" dirty="0">
                          <a:solidFill>
                            <a:srgbClr val="173754"/>
                          </a:solidFill>
                          <a:effectLst/>
                          <a:latin typeface="+mn-lt"/>
                          <a:ea typeface="+mn-ea"/>
                          <a:cs typeface="+mn-cs"/>
                        </a:rPr>
                        <a:t>Kan der laves noget udvidet validering??</a:t>
                      </a:r>
                      <a:endParaRPr lang="da-DK" sz="2100" i="1" dirty="0">
                        <a:solidFill>
                          <a:srgbClr val="173754"/>
                        </a:solidFill>
                      </a:endParaRPr>
                    </a:p>
                  </a:txBody>
                  <a:tcPr marL="121920" marR="121920" marT="60960" marB="60960"/>
                </a:tc>
                <a:tc>
                  <a:txBody>
                    <a:bodyPr/>
                    <a:lstStyle/>
                    <a:p>
                      <a:endParaRPr lang="da-DK" sz="3200" dirty="0"/>
                    </a:p>
                  </a:txBody>
                  <a:tcPr marL="121920" marR="121920" marT="60960" marB="60960"/>
                </a:tc>
                <a:extLst>
                  <a:ext uri="{0D108BD9-81ED-4DB2-BD59-A6C34878D82A}">
                    <a16:rowId xmlns:a16="http://schemas.microsoft.com/office/drawing/2014/main" val="2154348622"/>
                  </a:ext>
                </a:extLst>
              </a:tr>
              <a:tr h="609600">
                <a:tc gridSpan="3">
                  <a:txBody>
                    <a:bodyPr/>
                    <a:lstStyle/>
                    <a:p>
                      <a:endParaRPr lang="da-DK" sz="3200" dirty="0"/>
                    </a:p>
                  </a:txBody>
                  <a:tcPr marL="121920" marR="121920" marT="60960" marB="60960"/>
                </a:tc>
                <a:tc hMerge="1">
                  <a:txBody>
                    <a:bodyPr/>
                    <a:lstStyle/>
                    <a:p>
                      <a:endParaRPr lang="da-DK" dirty="0"/>
                    </a:p>
                  </a:txBody>
                  <a:tcPr/>
                </a:tc>
                <a:tc hMerge="1">
                  <a:txBody>
                    <a:bodyPr/>
                    <a:lstStyle/>
                    <a:p>
                      <a:endParaRPr lang="da-DK" dirty="0"/>
                    </a:p>
                  </a:txBody>
                  <a:tcPr/>
                </a:tc>
                <a:extLst>
                  <a:ext uri="{0D108BD9-81ED-4DB2-BD59-A6C34878D82A}">
                    <a16:rowId xmlns:a16="http://schemas.microsoft.com/office/drawing/2014/main" val="1079198633"/>
                  </a:ext>
                </a:extLst>
              </a:tr>
            </a:tbl>
          </a:graphicData>
        </a:graphic>
      </p:graphicFrame>
    </p:spTree>
    <p:extLst>
      <p:ext uri="{BB962C8B-B14F-4D97-AF65-F5344CB8AC3E}">
        <p14:creationId xmlns:p14="http://schemas.microsoft.com/office/powerpoint/2010/main" val="41414237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0F577B-120E-1DA9-2DE7-CFACF63BADA6}"/>
              </a:ext>
            </a:extLst>
          </p:cNvPr>
          <p:cNvSpPr>
            <a:spLocks noGrp="1"/>
          </p:cNvSpPr>
          <p:nvPr>
            <p:ph type="title"/>
          </p:nvPr>
        </p:nvSpPr>
        <p:spPr/>
        <p:txBody>
          <a:bodyPr/>
          <a:lstStyle/>
          <a:p>
            <a:r>
              <a:rPr lang="da-DK" dirty="0">
                <a:solidFill>
                  <a:srgbClr val="173754"/>
                </a:solidFill>
              </a:rPr>
              <a:t>Tekniske udfordringer</a:t>
            </a:r>
          </a:p>
        </p:txBody>
      </p:sp>
      <p:sp>
        <p:nvSpPr>
          <p:cNvPr id="3" name="Pladsholder til dato 2">
            <a:extLst>
              <a:ext uri="{FF2B5EF4-FFF2-40B4-BE49-F238E27FC236}">
                <a16:creationId xmlns:a16="http://schemas.microsoft.com/office/drawing/2014/main" id="{4B2E0D0B-CD3B-2B17-AD41-F34FC461BECC}"/>
              </a:ext>
            </a:extLst>
          </p:cNvPr>
          <p:cNvSpPr>
            <a:spLocks noGrp="1"/>
          </p:cNvSpPr>
          <p:nvPr>
            <p:ph type="dt" sz="half" idx="18"/>
          </p:nvPr>
        </p:nvSpPr>
        <p:spPr/>
        <p:txBody>
          <a:bodyPr/>
          <a:lstStyle/>
          <a:p>
            <a:pPr defTabSz="609585"/>
            <a:fld id="{22BD6EA9-0E38-457C-9F54-A8B38EA13AB1}" type="datetime1">
              <a:rPr lang="da-DK">
                <a:solidFill>
                  <a:srgbClr val="2C415C"/>
                </a:solidFill>
                <a:latin typeface="Calibri"/>
              </a:rPr>
              <a:pPr defTabSz="609585"/>
              <a:t>01-11-2022</a:t>
            </a:fld>
            <a:endParaRPr lang="da-DK" dirty="0">
              <a:solidFill>
                <a:srgbClr val="2C415C"/>
              </a:solidFill>
              <a:latin typeface="Calibri"/>
            </a:endParaRPr>
          </a:p>
        </p:txBody>
      </p:sp>
      <p:sp>
        <p:nvSpPr>
          <p:cNvPr id="5" name="Pladsholder til slidenummer 4">
            <a:extLst>
              <a:ext uri="{FF2B5EF4-FFF2-40B4-BE49-F238E27FC236}">
                <a16:creationId xmlns:a16="http://schemas.microsoft.com/office/drawing/2014/main" id="{B69D3B15-CEBE-8849-BF9E-12F695E546AA}"/>
              </a:ext>
            </a:extLst>
          </p:cNvPr>
          <p:cNvSpPr>
            <a:spLocks noGrp="1"/>
          </p:cNvSpPr>
          <p:nvPr>
            <p:ph type="sldNum" sz="quarter" idx="20"/>
          </p:nvPr>
        </p:nvSpPr>
        <p:spPr/>
        <p:txBody>
          <a:bodyPr/>
          <a:lstStyle/>
          <a:p>
            <a:pPr defTabSz="609585"/>
            <a:fld id="{01739DD0-F806-4874-9AB9-E8A8D4F05468}" type="slidenum">
              <a:rPr lang="da-DK">
                <a:solidFill>
                  <a:srgbClr val="2C415C"/>
                </a:solidFill>
                <a:latin typeface="Calibri"/>
              </a:rPr>
              <a:pPr defTabSz="609585"/>
              <a:t>16</a:t>
            </a:fld>
            <a:endParaRPr lang="da-DK" dirty="0">
              <a:solidFill>
                <a:srgbClr val="2C415C"/>
              </a:solidFill>
              <a:latin typeface="Calibri"/>
            </a:endParaRPr>
          </a:p>
        </p:txBody>
      </p:sp>
      <p:graphicFrame>
        <p:nvGraphicFramePr>
          <p:cNvPr id="7" name="Tabel 7">
            <a:extLst>
              <a:ext uri="{FF2B5EF4-FFF2-40B4-BE49-F238E27FC236}">
                <a16:creationId xmlns:a16="http://schemas.microsoft.com/office/drawing/2014/main" id="{145E81C2-8DBF-1D16-7E22-89367A6B0D67}"/>
              </a:ext>
            </a:extLst>
          </p:cNvPr>
          <p:cNvGraphicFramePr>
            <a:graphicFrameLocks noGrp="1"/>
          </p:cNvGraphicFramePr>
          <p:nvPr>
            <p:ph sz="quarter" idx="21"/>
            <p:extLst>
              <p:ext uri="{D42A27DB-BD31-4B8C-83A1-F6EECF244321}">
                <p14:modId xmlns:p14="http://schemas.microsoft.com/office/powerpoint/2010/main" val="1298271922"/>
              </p:ext>
            </p:extLst>
          </p:nvPr>
        </p:nvGraphicFramePr>
        <p:xfrm>
          <a:off x="670985" y="1583267"/>
          <a:ext cx="11040532" cy="4829669"/>
        </p:xfrm>
        <a:graphic>
          <a:graphicData uri="http://schemas.openxmlformats.org/drawingml/2006/table">
            <a:tbl>
              <a:tblPr firstRow="1" bandRow="1">
                <a:tableStyleId>{5C22544A-7EE6-4342-B048-85BDC9FD1C3A}</a:tableStyleId>
              </a:tblPr>
              <a:tblGrid>
                <a:gridCol w="3277768">
                  <a:extLst>
                    <a:ext uri="{9D8B030D-6E8A-4147-A177-3AD203B41FA5}">
                      <a16:colId xmlns:a16="http://schemas.microsoft.com/office/drawing/2014/main" val="272156485"/>
                    </a:ext>
                  </a:extLst>
                </a:gridCol>
                <a:gridCol w="5349923">
                  <a:extLst>
                    <a:ext uri="{9D8B030D-6E8A-4147-A177-3AD203B41FA5}">
                      <a16:colId xmlns:a16="http://schemas.microsoft.com/office/drawing/2014/main" val="2506553516"/>
                    </a:ext>
                  </a:extLst>
                </a:gridCol>
                <a:gridCol w="2412841">
                  <a:extLst>
                    <a:ext uri="{9D8B030D-6E8A-4147-A177-3AD203B41FA5}">
                      <a16:colId xmlns:a16="http://schemas.microsoft.com/office/drawing/2014/main" val="1210960355"/>
                    </a:ext>
                  </a:extLst>
                </a:gridCol>
              </a:tblGrid>
              <a:tr h="595132">
                <a:tc>
                  <a:txBody>
                    <a:bodyPr/>
                    <a:lstStyle/>
                    <a:p>
                      <a:r>
                        <a:rPr lang="da-DK" sz="3200" dirty="0"/>
                        <a:t>Udfordring</a:t>
                      </a:r>
                    </a:p>
                  </a:txBody>
                  <a:tcPr marL="121920" marR="121920" marT="60960" marB="60960"/>
                </a:tc>
                <a:tc>
                  <a:txBody>
                    <a:bodyPr/>
                    <a:lstStyle/>
                    <a:p>
                      <a:r>
                        <a:rPr lang="da-DK" sz="3200" dirty="0"/>
                        <a:t>Beskrivelse</a:t>
                      </a:r>
                    </a:p>
                  </a:txBody>
                  <a:tcPr marL="121920" marR="121920" marT="60960" marB="60960"/>
                </a:tc>
                <a:tc>
                  <a:txBody>
                    <a:bodyPr/>
                    <a:lstStyle/>
                    <a:p>
                      <a:r>
                        <a:rPr lang="da-DK" sz="3200" dirty="0"/>
                        <a:t>Løsning</a:t>
                      </a:r>
                    </a:p>
                  </a:txBody>
                  <a:tcPr marL="121920" marR="121920" marT="60960" marB="60960"/>
                </a:tc>
                <a:extLst>
                  <a:ext uri="{0D108BD9-81ED-4DB2-BD59-A6C34878D82A}">
                    <a16:rowId xmlns:a16="http://schemas.microsoft.com/office/drawing/2014/main" val="4025253181"/>
                  </a:ext>
                </a:extLst>
              </a:tr>
              <a:tr h="3610469">
                <a:tc>
                  <a:txBody>
                    <a:bodyPr/>
                    <a:lstStyle/>
                    <a:p>
                      <a:pPr marL="342900" indent="-342900">
                        <a:buFont typeface="+mj-lt"/>
                        <a:buAutoNum type="arabicPeriod" startAt="9"/>
                      </a:pPr>
                      <a:r>
                        <a:rPr lang="da-DK" sz="2100" b="0" kern="1200" dirty="0">
                          <a:solidFill>
                            <a:srgbClr val="173754"/>
                          </a:solidFill>
                          <a:effectLst/>
                          <a:latin typeface="+mn-lt"/>
                          <a:ea typeface="+mn-ea"/>
                          <a:cs typeface="+mn-cs"/>
                        </a:rPr>
                        <a:t>Automatiske receptanmodninger</a:t>
                      </a:r>
                      <a:br>
                        <a:rPr lang="da-DK" sz="2100" b="1" kern="1200" dirty="0">
                          <a:solidFill>
                            <a:srgbClr val="173754"/>
                          </a:solidFill>
                          <a:effectLst/>
                          <a:latin typeface="+mn-lt"/>
                          <a:ea typeface="+mn-ea"/>
                          <a:cs typeface="+mn-cs"/>
                        </a:rPr>
                      </a:br>
                      <a:endParaRPr lang="da-DK" sz="2100" kern="1200" dirty="0">
                        <a:solidFill>
                          <a:srgbClr val="173754"/>
                        </a:solidFill>
                        <a:effectLst/>
                        <a:latin typeface="+mn-lt"/>
                        <a:ea typeface="+mn-ea"/>
                        <a:cs typeface="+mn-cs"/>
                      </a:endParaRPr>
                    </a:p>
                    <a:p>
                      <a:r>
                        <a:rPr lang="da-DK" sz="2100" kern="1200" dirty="0">
                          <a:solidFill>
                            <a:srgbClr val="173754"/>
                          </a:solidFill>
                          <a:effectLst/>
                          <a:latin typeface="+mn-lt"/>
                          <a:ea typeface="+mn-ea"/>
                          <a:cs typeface="+mn-cs"/>
                        </a:rPr>
                        <a:t>Hvordan opdager lægen de automatisk genererede receptanmodninger?</a:t>
                      </a:r>
                    </a:p>
                    <a:p>
                      <a:endParaRPr lang="da-DK" sz="2100" kern="1200" dirty="0">
                        <a:solidFill>
                          <a:srgbClr val="173754"/>
                        </a:solidFill>
                        <a:effectLst/>
                        <a:latin typeface="+mn-lt"/>
                        <a:ea typeface="+mn-ea"/>
                        <a:cs typeface="+mn-cs"/>
                      </a:endParaRPr>
                    </a:p>
                    <a:p>
                      <a:r>
                        <a:rPr lang="da-DK" sz="2100" kern="1200" dirty="0">
                          <a:solidFill>
                            <a:srgbClr val="173754"/>
                          </a:solidFill>
                          <a:effectLst/>
                          <a:latin typeface="+mn-lt"/>
                          <a:ea typeface="+mn-ea"/>
                          <a:cs typeface="+mn-cs"/>
                        </a:rPr>
                        <a:t>Skal lægen have en besked på, hvad det betyder, når recepten ikke fornyes? </a:t>
                      </a:r>
                    </a:p>
                  </a:txBody>
                  <a:tcPr marL="121920" marR="121920" marT="60960" marB="60960"/>
                </a:tc>
                <a:tc>
                  <a:txBody>
                    <a:bodyPr/>
                    <a:lstStyle/>
                    <a:p>
                      <a:pPr marL="285750" lvl="0" indent="-285750">
                        <a:buFont typeface="Arial" panose="020B0604020202020204" pitchFamily="34" charset="0"/>
                        <a:buChar char="•"/>
                      </a:pPr>
                      <a:r>
                        <a:rPr lang="da-DK" sz="2100" kern="1200" dirty="0">
                          <a:solidFill>
                            <a:srgbClr val="173754"/>
                          </a:solidFill>
                          <a:effectLst/>
                          <a:latin typeface="+mn-lt"/>
                          <a:ea typeface="+mn-ea"/>
                          <a:cs typeface="+mn-cs"/>
                        </a:rPr>
                        <a:t>Apotekerne oplever, at lægerne annullerer de autogenererede receptanmodninger? </a:t>
                      </a:r>
                    </a:p>
                    <a:p>
                      <a:pPr marL="285750" lvl="0" indent="-285750">
                        <a:buFont typeface="Arial" panose="020B0604020202020204" pitchFamily="34" charset="0"/>
                        <a:buChar char="•"/>
                      </a:pPr>
                      <a:r>
                        <a:rPr lang="da-DK" sz="2100" kern="1200" dirty="0">
                          <a:solidFill>
                            <a:srgbClr val="173754"/>
                          </a:solidFill>
                          <a:effectLst/>
                          <a:latin typeface="+mn-lt"/>
                          <a:ea typeface="+mn-ea"/>
                          <a:cs typeface="+mn-cs"/>
                        </a:rPr>
                        <a:t>Sendes de automatiske receptanmodninger for tidligt, siden de ikke behandles/annulleres?</a:t>
                      </a:r>
                      <a:br>
                        <a:rPr lang="da-DK" sz="2100" kern="1200" dirty="0">
                          <a:solidFill>
                            <a:srgbClr val="173754"/>
                          </a:solidFill>
                          <a:effectLst/>
                          <a:latin typeface="+mn-lt"/>
                          <a:ea typeface="+mn-ea"/>
                          <a:cs typeface="+mn-cs"/>
                        </a:rPr>
                      </a:br>
                      <a:r>
                        <a:rPr lang="da-DK" sz="2100" kern="1200" dirty="0">
                          <a:solidFill>
                            <a:srgbClr val="173754"/>
                          </a:solidFill>
                          <a:effectLst/>
                          <a:latin typeface="+mn-lt"/>
                          <a:ea typeface="+mn-ea"/>
                          <a:cs typeface="+mn-cs"/>
                        </a:rPr>
                        <a:t> </a:t>
                      </a:r>
                    </a:p>
                    <a:p>
                      <a:pPr marL="285750" lvl="0" indent="-285750">
                        <a:buFont typeface="Arial" panose="020B0604020202020204" pitchFamily="34" charset="0"/>
                        <a:buChar char="•"/>
                      </a:pPr>
                      <a:r>
                        <a:rPr lang="da-DK" sz="2100" kern="1200" dirty="0">
                          <a:solidFill>
                            <a:srgbClr val="173754"/>
                          </a:solidFill>
                          <a:effectLst/>
                          <a:latin typeface="+mn-lt"/>
                          <a:ea typeface="+mn-ea"/>
                          <a:cs typeface="+mn-cs"/>
                        </a:rPr>
                        <a:t>Kommunerne er ikke opmærksomme på </a:t>
                      </a:r>
                      <a:r>
                        <a:rPr lang="da-DK" sz="2100" kern="1200">
                          <a:solidFill>
                            <a:srgbClr val="173754"/>
                          </a:solidFill>
                          <a:effectLst/>
                          <a:latin typeface="+mn-lt"/>
                          <a:ea typeface="+mn-ea"/>
                          <a:cs typeface="+mn-cs"/>
                        </a:rPr>
                        <a:t>de autogenererede receptfornyelses-anmodninger </a:t>
                      </a:r>
                      <a:r>
                        <a:rPr lang="da-DK" sz="2100" kern="1200" dirty="0">
                          <a:solidFill>
                            <a:srgbClr val="173754"/>
                          </a:solidFill>
                          <a:effectLst/>
                          <a:latin typeface="+mn-lt"/>
                          <a:ea typeface="+mn-ea"/>
                          <a:cs typeface="+mn-cs"/>
                        </a:rPr>
                        <a:t>og opdager derfor ikke, når de ikke bliver fornyet?</a:t>
                      </a:r>
                      <a:endParaRPr lang="da-DK" sz="2100" i="1" dirty="0">
                        <a:solidFill>
                          <a:srgbClr val="173754"/>
                        </a:solidFill>
                      </a:endParaRPr>
                    </a:p>
                  </a:txBody>
                  <a:tcPr marL="121920" marR="121920" marT="60960" marB="60960"/>
                </a:tc>
                <a:tc>
                  <a:txBody>
                    <a:bodyPr/>
                    <a:lstStyle/>
                    <a:p>
                      <a:endParaRPr lang="da-DK" sz="3200" dirty="0"/>
                    </a:p>
                  </a:txBody>
                  <a:tcPr marL="121920" marR="121920" marT="60960" marB="60960"/>
                </a:tc>
                <a:extLst>
                  <a:ext uri="{0D108BD9-81ED-4DB2-BD59-A6C34878D82A}">
                    <a16:rowId xmlns:a16="http://schemas.microsoft.com/office/drawing/2014/main" val="2154348622"/>
                  </a:ext>
                </a:extLst>
              </a:tr>
              <a:tr h="595132">
                <a:tc gridSpan="3">
                  <a:txBody>
                    <a:bodyPr/>
                    <a:lstStyle/>
                    <a:p>
                      <a:endParaRPr lang="da-DK" sz="3200" dirty="0"/>
                    </a:p>
                  </a:txBody>
                  <a:tcPr marL="121920" marR="121920" marT="60960" marB="60960"/>
                </a:tc>
                <a:tc hMerge="1">
                  <a:txBody>
                    <a:bodyPr/>
                    <a:lstStyle/>
                    <a:p>
                      <a:endParaRPr lang="da-DK" dirty="0"/>
                    </a:p>
                  </a:txBody>
                  <a:tcPr/>
                </a:tc>
                <a:tc hMerge="1">
                  <a:txBody>
                    <a:bodyPr/>
                    <a:lstStyle/>
                    <a:p>
                      <a:endParaRPr lang="da-DK" dirty="0"/>
                    </a:p>
                  </a:txBody>
                  <a:tcPr/>
                </a:tc>
                <a:extLst>
                  <a:ext uri="{0D108BD9-81ED-4DB2-BD59-A6C34878D82A}">
                    <a16:rowId xmlns:a16="http://schemas.microsoft.com/office/drawing/2014/main" val="1079198633"/>
                  </a:ext>
                </a:extLst>
              </a:tr>
            </a:tbl>
          </a:graphicData>
        </a:graphic>
      </p:graphicFrame>
    </p:spTree>
    <p:extLst>
      <p:ext uri="{BB962C8B-B14F-4D97-AF65-F5344CB8AC3E}">
        <p14:creationId xmlns:p14="http://schemas.microsoft.com/office/powerpoint/2010/main" val="29170257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0F577B-120E-1DA9-2DE7-CFACF63BADA6}"/>
              </a:ext>
            </a:extLst>
          </p:cNvPr>
          <p:cNvSpPr>
            <a:spLocks noGrp="1"/>
          </p:cNvSpPr>
          <p:nvPr>
            <p:ph type="title"/>
          </p:nvPr>
        </p:nvSpPr>
        <p:spPr/>
        <p:txBody>
          <a:bodyPr/>
          <a:lstStyle/>
          <a:p>
            <a:r>
              <a:rPr lang="da-DK" dirty="0">
                <a:solidFill>
                  <a:srgbClr val="173754"/>
                </a:solidFill>
              </a:rPr>
              <a:t>Tekniske udfordringer</a:t>
            </a:r>
          </a:p>
        </p:txBody>
      </p:sp>
      <p:sp>
        <p:nvSpPr>
          <p:cNvPr id="3" name="Pladsholder til dato 2">
            <a:extLst>
              <a:ext uri="{FF2B5EF4-FFF2-40B4-BE49-F238E27FC236}">
                <a16:creationId xmlns:a16="http://schemas.microsoft.com/office/drawing/2014/main" id="{4B2E0D0B-CD3B-2B17-AD41-F34FC461BECC}"/>
              </a:ext>
            </a:extLst>
          </p:cNvPr>
          <p:cNvSpPr>
            <a:spLocks noGrp="1"/>
          </p:cNvSpPr>
          <p:nvPr>
            <p:ph type="dt" sz="half" idx="18"/>
          </p:nvPr>
        </p:nvSpPr>
        <p:spPr/>
        <p:txBody>
          <a:bodyPr/>
          <a:lstStyle/>
          <a:p>
            <a:pPr defTabSz="609585"/>
            <a:fld id="{22BD6EA9-0E38-457C-9F54-A8B38EA13AB1}" type="datetime1">
              <a:rPr lang="da-DK">
                <a:solidFill>
                  <a:srgbClr val="2C415C"/>
                </a:solidFill>
                <a:latin typeface="Calibri"/>
              </a:rPr>
              <a:pPr defTabSz="609585"/>
              <a:t>01-11-2022</a:t>
            </a:fld>
            <a:endParaRPr lang="da-DK" dirty="0">
              <a:solidFill>
                <a:srgbClr val="2C415C"/>
              </a:solidFill>
              <a:latin typeface="Calibri"/>
            </a:endParaRPr>
          </a:p>
        </p:txBody>
      </p:sp>
      <p:sp>
        <p:nvSpPr>
          <p:cNvPr id="5" name="Pladsholder til slidenummer 4">
            <a:extLst>
              <a:ext uri="{FF2B5EF4-FFF2-40B4-BE49-F238E27FC236}">
                <a16:creationId xmlns:a16="http://schemas.microsoft.com/office/drawing/2014/main" id="{B69D3B15-CEBE-8849-BF9E-12F695E546AA}"/>
              </a:ext>
            </a:extLst>
          </p:cNvPr>
          <p:cNvSpPr>
            <a:spLocks noGrp="1"/>
          </p:cNvSpPr>
          <p:nvPr>
            <p:ph type="sldNum" sz="quarter" idx="20"/>
          </p:nvPr>
        </p:nvSpPr>
        <p:spPr/>
        <p:txBody>
          <a:bodyPr/>
          <a:lstStyle/>
          <a:p>
            <a:pPr defTabSz="609585"/>
            <a:fld id="{01739DD0-F806-4874-9AB9-E8A8D4F05468}" type="slidenum">
              <a:rPr lang="da-DK">
                <a:solidFill>
                  <a:srgbClr val="2C415C"/>
                </a:solidFill>
                <a:latin typeface="Calibri"/>
              </a:rPr>
              <a:pPr defTabSz="609585"/>
              <a:t>17</a:t>
            </a:fld>
            <a:endParaRPr lang="da-DK" dirty="0">
              <a:solidFill>
                <a:srgbClr val="2C415C"/>
              </a:solidFill>
              <a:latin typeface="Calibri"/>
            </a:endParaRPr>
          </a:p>
        </p:txBody>
      </p:sp>
      <p:graphicFrame>
        <p:nvGraphicFramePr>
          <p:cNvPr id="7" name="Tabel 7">
            <a:extLst>
              <a:ext uri="{FF2B5EF4-FFF2-40B4-BE49-F238E27FC236}">
                <a16:creationId xmlns:a16="http://schemas.microsoft.com/office/drawing/2014/main" id="{145E81C2-8DBF-1D16-7E22-89367A6B0D67}"/>
              </a:ext>
            </a:extLst>
          </p:cNvPr>
          <p:cNvGraphicFramePr>
            <a:graphicFrameLocks noGrp="1"/>
          </p:cNvGraphicFramePr>
          <p:nvPr>
            <p:ph sz="quarter" idx="21"/>
            <p:extLst>
              <p:ext uri="{D42A27DB-BD31-4B8C-83A1-F6EECF244321}">
                <p14:modId xmlns:p14="http://schemas.microsoft.com/office/powerpoint/2010/main" val="1979534003"/>
              </p:ext>
            </p:extLst>
          </p:nvPr>
        </p:nvGraphicFramePr>
        <p:xfrm>
          <a:off x="670985" y="1583267"/>
          <a:ext cx="11040532" cy="5567680"/>
        </p:xfrm>
        <a:graphic>
          <a:graphicData uri="http://schemas.openxmlformats.org/drawingml/2006/table">
            <a:tbl>
              <a:tblPr firstRow="1" bandRow="1">
                <a:tableStyleId>{5C22544A-7EE6-4342-B048-85BDC9FD1C3A}</a:tableStyleId>
              </a:tblPr>
              <a:tblGrid>
                <a:gridCol w="3277768">
                  <a:extLst>
                    <a:ext uri="{9D8B030D-6E8A-4147-A177-3AD203B41FA5}">
                      <a16:colId xmlns:a16="http://schemas.microsoft.com/office/drawing/2014/main" val="272156485"/>
                    </a:ext>
                  </a:extLst>
                </a:gridCol>
                <a:gridCol w="5349923">
                  <a:extLst>
                    <a:ext uri="{9D8B030D-6E8A-4147-A177-3AD203B41FA5}">
                      <a16:colId xmlns:a16="http://schemas.microsoft.com/office/drawing/2014/main" val="2506553516"/>
                    </a:ext>
                  </a:extLst>
                </a:gridCol>
                <a:gridCol w="2412841">
                  <a:extLst>
                    <a:ext uri="{9D8B030D-6E8A-4147-A177-3AD203B41FA5}">
                      <a16:colId xmlns:a16="http://schemas.microsoft.com/office/drawing/2014/main" val="1210960355"/>
                    </a:ext>
                  </a:extLst>
                </a:gridCol>
              </a:tblGrid>
              <a:tr h="609600">
                <a:tc>
                  <a:txBody>
                    <a:bodyPr/>
                    <a:lstStyle/>
                    <a:p>
                      <a:r>
                        <a:rPr lang="da-DK" sz="3200" dirty="0"/>
                        <a:t>Udfordring</a:t>
                      </a:r>
                    </a:p>
                  </a:txBody>
                  <a:tcPr marL="121920" marR="121920" marT="60960" marB="60960"/>
                </a:tc>
                <a:tc>
                  <a:txBody>
                    <a:bodyPr/>
                    <a:lstStyle/>
                    <a:p>
                      <a:r>
                        <a:rPr lang="da-DK" sz="3200" dirty="0"/>
                        <a:t>Beskrivelse</a:t>
                      </a:r>
                    </a:p>
                  </a:txBody>
                  <a:tcPr marL="121920" marR="121920" marT="60960" marB="60960"/>
                </a:tc>
                <a:tc>
                  <a:txBody>
                    <a:bodyPr/>
                    <a:lstStyle/>
                    <a:p>
                      <a:r>
                        <a:rPr lang="da-DK" sz="3200" dirty="0"/>
                        <a:t>Løsning</a:t>
                      </a:r>
                    </a:p>
                  </a:txBody>
                  <a:tcPr marL="121920" marR="121920" marT="60960" marB="60960"/>
                </a:tc>
                <a:extLst>
                  <a:ext uri="{0D108BD9-81ED-4DB2-BD59-A6C34878D82A}">
                    <a16:rowId xmlns:a16="http://schemas.microsoft.com/office/drawing/2014/main" val="4025253181"/>
                  </a:ext>
                </a:extLst>
              </a:tr>
              <a:tr h="4348480">
                <a:tc>
                  <a:txBody>
                    <a:bodyPr/>
                    <a:lstStyle/>
                    <a:p>
                      <a:pPr marL="342900" indent="-342900">
                        <a:buFont typeface="+mj-lt"/>
                        <a:buAutoNum type="arabicPeriod" startAt="10"/>
                      </a:pPr>
                      <a:r>
                        <a:rPr lang="da-DK" sz="2100" b="0" kern="1200" dirty="0">
                          <a:solidFill>
                            <a:srgbClr val="173754"/>
                          </a:solidFill>
                          <a:effectLst/>
                          <a:latin typeface="+mn-lt"/>
                          <a:ea typeface="+mn-ea"/>
                          <a:cs typeface="+mn-cs"/>
                        </a:rPr>
                        <a:t>Utilsigtet ophør af en ordination</a:t>
                      </a:r>
                    </a:p>
                    <a:p>
                      <a:pPr marL="0" indent="0">
                        <a:buFont typeface="+mj-lt"/>
                        <a:buNone/>
                      </a:pPr>
                      <a:br>
                        <a:rPr lang="da-DK" sz="2100" b="1" kern="1200" dirty="0">
                          <a:solidFill>
                            <a:srgbClr val="173754"/>
                          </a:solidFill>
                          <a:effectLst/>
                          <a:latin typeface="+mn-lt"/>
                          <a:ea typeface="+mn-ea"/>
                          <a:cs typeface="+mn-cs"/>
                        </a:rPr>
                      </a:br>
                      <a:r>
                        <a:rPr lang="da-DK" sz="2100" kern="1200" dirty="0">
                          <a:solidFill>
                            <a:srgbClr val="173754"/>
                          </a:solidFill>
                          <a:effectLst/>
                          <a:latin typeface="+mn-lt"/>
                          <a:ea typeface="+mn-ea"/>
                          <a:cs typeface="+mn-cs"/>
                        </a:rPr>
                        <a:t>Lægerne siger tit </a:t>
                      </a:r>
                      <a:r>
                        <a:rPr lang="da-DK" sz="2100" i="1" kern="1200" dirty="0">
                          <a:solidFill>
                            <a:srgbClr val="173754"/>
                          </a:solidFill>
                          <a:effectLst/>
                          <a:latin typeface="+mn-lt"/>
                          <a:ea typeface="+mn-ea"/>
                          <a:cs typeface="+mn-cs"/>
                        </a:rPr>
                        <a:t>”vi er bange for at miste kontrollen med borgerne, hvis de overgår til dosispakket medicin”</a:t>
                      </a:r>
                      <a:endParaRPr lang="da-DK" sz="2100" kern="1200" dirty="0">
                        <a:solidFill>
                          <a:srgbClr val="173754"/>
                        </a:solidFill>
                        <a:effectLst/>
                        <a:latin typeface="+mn-lt"/>
                        <a:ea typeface="+mn-ea"/>
                        <a:cs typeface="+mn-cs"/>
                      </a:endParaRPr>
                    </a:p>
                    <a:p>
                      <a:br>
                        <a:rPr lang="da-DK" sz="2100" kern="1200" dirty="0">
                          <a:solidFill>
                            <a:srgbClr val="173754"/>
                          </a:solidFill>
                          <a:effectLst/>
                          <a:latin typeface="+mn-lt"/>
                          <a:ea typeface="+mn-ea"/>
                          <a:cs typeface="+mn-cs"/>
                        </a:rPr>
                      </a:br>
                      <a:r>
                        <a:rPr lang="da-DK" sz="2100" kern="1200" dirty="0">
                          <a:solidFill>
                            <a:srgbClr val="173754"/>
                          </a:solidFill>
                          <a:effectLst/>
                          <a:latin typeface="+mn-lt"/>
                          <a:ea typeface="+mn-ea"/>
                          <a:cs typeface="+mn-cs"/>
                        </a:rPr>
                        <a:t>Hvordan afhjælper vi den bekymring?</a:t>
                      </a:r>
                    </a:p>
                  </a:txBody>
                  <a:tcPr marL="121920" marR="121920" marT="60960" marB="60960"/>
                </a:tc>
                <a:tc>
                  <a:txBody>
                    <a:bodyPr/>
                    <a:lstStyle/>
                    <a:p>
                      <a:pPr marL="285750" lvl="0" indent="-285750">
                        <a:buFont typeface="Arial" panose="020B0604020202020204" pitchFamily="34" charset="0"/>
                        <a:buChar char="•"/>
                      </a:pPr>
                      <a:r>
                        <a:rPr lang="da-DK" sz="2100" kern="1200" dirty="0">
                          <a:solidFill>
                            <a:srgbClr val="173754"/>
                          </a:solidFill>
                          <a:effectLst/>
                          <a:latin typeface="+mn-lt"/>
                          <a:ea typeface="+mn-ea"/>
                          <a:cs typeface="+mn-cs"/>
                        </a:rPr>
                        <a:t>Lægerne bruger doserings- og behandlingsslut til at ”holde styr” på borgerne. </a:t>
                      </a:r>
                    </a:p>
                    <a:p>
                      <a:pPr marL="285750" lvl="0" indent="-285750">
                        <a:buFont typeface="Arial" panose="020B0604020202020204" pitchFamily="34" charset="0"/>
                        <a:buChar char="•"/>
                      </a:pPr>
                      <a:r>
                        <a:rPr lang="da-DK" sz="2100" kern="1200" dirty="0">
                          <a:solidFill>
                            <a:srgbClr val="173754"/>
                          </a:solidFill>
                          <a:effectLst/>
                          <a:latin typeface="+mn-lt"/>
                          <a:ea typeface="+mn-ea"/>
                          <a:cs typeface="+mn-cs"/>
                        </a:rPr>
                        <a:t>Ordinationen forsvinder fra FMK, hvis lægen bruger behandlingsslutdato til kontrol. </a:t>
                      </a:r>
                    </a:p>
                    <a:p>
                      <a:pPr marL="285750" lvl="0" indent="-285750">
                        <a:buFont typeface="Arial" panose="020B0604020202020204" pitchFamily="34" charset="0"/>
                        <a:buChar char="•"/>
                      </a:pPr>
                      <a:r>
                        <a:rPr lang="da-DK" sz="2100" kern="1200" dirty="0">
                          <a:solidFill>
                            <a:srgbClr val="173754"/>
                          </a:solidFill>
                          <a:effectLst/>
                          <a:latin typeface="+mn-lt"/>
                          <a:ea typeface="+mn-ea"/>
                          <a:cs typeface="+mn-cs"/>
                        </a:rPr>
                        <a:t>Kan vi på nogen måde afhjælpe lægernes bekymring, så de måske får en ”</a:t>
                      </a:r>
                      <a:r>
                        <a:rPr lang="da-DK" sz="2100" b="1" kern="1200" dirty="0">
                          <a:solidFill>
                            <a:srgbClr val="173754"/>
                          </a:solidFill>
                          <a:effectLst/>
                          <a:latin typeface="+mn-lt"/>
                          <a:ea typeface="+mn-ea"/>
                          <a:cs typeface="+mn-cs"/>
                        </a:rPr>
                        <a:t>kontroldato”,</a:t>
                      </a:r>
                      <a:r>
                        <a:rPr lang="da-DK" sz="2100" kern="1200" dirty="0">
                          <a:solidFill>
                            <a:srgbClr val="173754"/>
                          </a:solidFill>
                          <a:effectLst/>
                          <a:latin typeface="+mn-lt"/>
                          <a:ea typeface="+mn-ea"/>
                          <a:cs typeface="+mn-cs"/>
                        </a:rPr>
                        <a:t> de kan bruge til at indkalde borgeren til årskontrol eller på anden vis forsikre dem om, at borgerne ikke fortsætter i det uendelige med medicinen, uden der er ”nogen”, der tager hånd om dem?</a:t>
                      </a:r>
                      <a:endParaRPr lang="da-DK" sz="2100" i="1" dirty="0">
                        <a:solidFill>
                          <a:srgbClr val="173754"/>
                        </a:solidFill>
                      </a:endParaRPr>
                    </a:p>
                  </a:txBody>
                  <a:tcPr marL="121920" marR="121920" marT="60960" marB="60960"/>
                </a:tc>
                <a:tc>
                  <a:txBody>
                    <a:bodyPr/>
                    <a:lstStyle/>
                    <a:p>
                      <a:endParaRPr lang="da-DK" sz="3200" dirty="0"/>
                    </a:p>
                  </a:txBody>
                  <a:tcPr marL="121920" marR="121920" marT="60960" marB="60960"/>
                </a:tc>
                <a:extLst>
                  <a:ext uri="{0D108BD9-81ED-4DB2-BD59-A6C34878D82A}">
                    <a16:rowId xmlns:a16="http://schemas.microsoft.com/office/drawing/2014/main" val="2154348622"/>
                  </a:ext>
                </a:extLst>
              </a:tr>
              <a:tr h="609600">
                <a:tc gridSpan="3">
                  <a:txBody>
                    <a:bodyPr/>
                    <a:lstStyle/>
                    <a:p>
                      <a:endParaRPr lang="da-DK" sz="3200" dirty="0"/>
                    </a:p>
                  </a:txBody>
                  <a:tcPr marL="121920" marR="121920" marT="60960" marB="60960"/>
                </a:tc>
                <a:tc hMerge="1">
                  <a:txBody>
                    <a:bodyPr/>
                    <a:lstStyle/>
                    <a:p>
                      <a:endParaRPr lang="da-DK" dirty="0"/>
                    </a:p>
                  </a:txBody>
                  <a:tcPr/>
                </a:tc>
                <a:tc hMerge="1">
                  <a:txBody>
                    <a:bodyPr/>
                    <a:lstStyle/>
                    <a:p>
                      <a:endParaRPr lang="da-DK" dirty="0"/>
                    </a:p>
                  </a:txBody>
                  <a:tcPr/>
                </a:tc>
                <a:extLst>
                  <a:ext uri="{0D108BD9-81ED-4DB2-BD59-A6C34878D82A}">
                    <a16:rowId xmlns:a16="http://schemas.microsoft.com/office/drawing/2014/main" val="1079198633"/>
                  </a:ext>
                </a:extLst>
              </a:tr>
            </a:tbl>
          </a:graphicData>
        </a:graphic>
      </p:graphicFrame>
    </p:spTree>
    <p:extLst>
      <p:ext uri="{BB962C8B-B14F-4D97-AF65-F5344CB8AC3E}">
        <p14:creationId xmlns:p14="http://schemas.microsoft.com/office/powerpoint/2010/main" val="21386684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DF59BF9-5469-E3BC-AFAB-701E3B7B83C7}"/>
              </a:ext>
            </a:extLst>
          </p:cNvPr>
          <p:cNvSpPr>
            <a:spLocks noGrp="1"/>
          </p:cNvSpPr>
          <p:nvPr>
            <p:ph type="title"/>
          </p:nvPr>
        </p:nvSpPr>
        <p:spPr>
          <a:xfrm>
            <a:off x="726859" y="178088"/>
            <a:ext cx="11040000" cy="600000"/>
          </a:xfrm>
        </p:spPr>
        <p:txBody>
          <a:bodyPr vert="horz" lIns="0" tIns="60960" rIns="121920" bIns="60960" rtlCol="0" anchor="t" anchorCtr="0">
            <a:noAutofit/>
          </a:bodyPr>
          <a:lstStyle/>
          <a:p>
            <a:r>
              <a:rPr lang="da-DK" dirty="0">
                <a:solidFill>
                  <a:srgbClr val="173754"/>
                </a:solidFill>
              </a:rPr>
              <a:t>Prioriteringsmodel</a:t>
            </a:r>
            <a:br>
              <a:rPr lang="da-DK" dirty="0">
                <a:solidFill>
                  <a:srgbClr val="173754"/>
                </a:solidFill>
              </a:rPr>
            </a:br>
            <a:endParaRPr lang="da-DK" dirty="0">
              <a:solidFill>
                <a:srgbClr val="173754"/>
              </a:solidFill>
            </a:endParaRPr>
          </a:p>
        </p:txBody>
      </p:sp>
      <p:graphicFrame>
        <p:nvGraphicFramePr>
          <p:cNvPr id="4" name="Tabel 4">
            <a:extLst>
              <a:ext uri="{FF2B5EF4-FFF2-40B4-BE49-F238E27FC236}">
                <a16:creationId xmlns:a16="http://schemas.microsoft.com/office/drawing/2014/main" id="{8EAA20E7-5DE3-134C-B416-0C816888514C}"/>
              </a:ext>
            </a:extLst>
          </p:cNvPr>
          <p:cNvGraphicFramePr>
            <a:graphicFrameLocks noGrp="1"/>
          </p:cNvGraphicFramePr>
          <p:nvPr/>
        </p:nvGraphicFramePr>
        <p:xfrm>
          <a:off x="1038225" y="958741"/>
          <a:ext cx="5832170" cy="4906648"/>
        </p:xfrm>
        <a:graphic>
          <a:graphicData uri="http://schemas.openxmlformats.org/drawingml/2006/table">
            <a:tbl>
              <a:tblPr firstRow="1" bandRow="1">
                <a:tableStyleId>{5C22544A-7EE6-4342-B048-85BDC9FD1C3A}</a:tableStyleId>
              </a:tblPr>
              <a:tblGrid>
                <a:gridCol w="2916085">
                  <a:extLst>
                    <a:ext uri="{9D8B030D-6E8A-4147-A177-3AD203B41FA5}">
                      <a16:colId xmlns:a16="http://schemas.microsoft.com/office/drawing/2014/main" val="788834738"/>
                    </a:ext>
                  </a:extLst>
                </a:gridCol>
                <a:gridCol w="2916085">
                  <a:extLst>
                    <a:ext uri="{9D8B030D-6E8A-4147-A177-3AD203B41FA5}">
                      <a16:colId xmlns:a16="http://schemas.microsoft.com/office/drawing/2014/main" val="1620224687"/>
                    </a:ext>
                  </a:extLst>
                </a:gridCol>
              </a:tblGrid>
              <a:tr h="2453324">
                <a:tc>
                  <a:txBody>
                    <a:bodyPr/>
                    <a:lstStyle/>
                    <a:p>
                      <a:endParaRPr lang="da-DK" sz="1900" dirty="0"/>
                    </a:p>
                  </a:txBody>
                  <a:tcPr>
                    <a:solidFill>
                      <a:schemeClr val="accent6">
                        <a:lumMod val="75000"/>
                      </a:schemeClr>
                    </a:solidFill>
                  </a:tcPr>
                </a:tc>
                <a:tc>
                  <a:txBody>
                    <a:bodyPr/>
                    <a:lstStyle/>
                    <a:p>
                      <a:endParaRPr lang="da-DK" sz="1900" dirty="0"/>
                    </a:p>
                  </a:txBody>
                  <a:tcPr>
                    <a:solidFill>
                      <a:srgbClr val="F1B650"/>
                    </a:solidFill>
                  </a:tcPr>
                </a:tc>
                <a:extLst>
                  <a:ext uri="{0D108BD9-81ED-4DB2-BD59-A6C34878D82A}">
                    <a16:rowId xmlns:a16="http://schemas.microsoft.com/office/drawing/2014/main" val="2877193009"/>
                  </a:ext>
                </a:extLst>
              </a:tr>
              <a:tr h="2453324">
                <a:tc>
                  <a:txBody>
                    <a:bodyPr/>
                    <a:lstStyle/>
                    <a:p>
                      <a:endParaRPr lang="da-DK" sz="1900" dirty="0"/>
                    </a:p>
                  </a:txBody>
                  <a:tcPr>
                    <a:solidFill>
                      <a:srgbClr val="F1B650"/>
                    </a:solidFill>
                  </a:tcPr>
                </a:tc>
                <a:tc>
                  <a:txBody>
                    <a:bodyPr/>
                    <a:lstStyle/>
                    <a:p>
                      <a:endParaRPr lang="da-DK" sz="1900" dirty="0"/>
                    </a:p>
                  </a:txBody>
                  <a:tcPr>
                    <a:solidFill>
                      <a:srgbClr val="E0917A"/>
                    </a:solidFill>
                  </a:tcPr>
                </a:tc>
                <a:extLst>
                  <a:ext uri="{0D108BD9-81ED-4DB2-BD59-A6C34878D82A}">
                    <a16:rowId xmlns:a16="http://schemas.microsoft.com/office/drawing/2014/main" val="2125358839"/>
                  </a:ext>
                </a:extLst>
              </a:tr>
            </a:tbl>
          </a:graphicData>
        </a:graphic>
      </p:graphicFrame>
      <p:sp>
        <p:nvSpPr>
          <p:cNvPr id="5" name="Tekstfelt 4">
            <a:extLst>
              <a:ext uri="{FF2B5EF4-FFF2-40B4-BE49-F238E27FC236}">
                <a16:creationId xmlns:a16="http://schemas.microsoft.com/office/drawing/2014/main" id="{4A95AE5E-1373-0D18-6CAF-F9D555CBEE91}"/>
              </a:ext>
            </a:extLst>
          </p:cNvPr>
          <p:cNvSpPr txBox="1"/>
          <p:nvPr/>
        </p:nvSpPr>
        <p:spPr>
          <a:xfrm>
            <a:off x="868701" y="5877839"/>
            <a:ext cx="740540" cy="338554"/>
          </a:xfrm>
          <a:prstGeom prst="rect">
            <a:avLst/>
          </a:prstGeom>
          <a:noFill/>
        </p:spPr>
        <p:txBody>
          <a:bodyPr wrap="square" rtlCol="0">
            <a:spAutoFit/>
          </a:bodyPr>
          <a:lstStyle/>
          <a:p>
            <a:r>
              <a:rPr lang="da-DK" sz="1600" dirty="0"/>
              <a:t>Kort</a:t>
            </a:r>
          </a:p>
        </p:txBody>
      </p:sp>
      <p:sp>
        <p:nvSpPr>
          <p:cNvPr id="6" name="Tekstfelt 5">
            <a:extLst>
              <a:ext uri="{FF2B5EF4-FFF2-40B4-BE49-F238E27FC236}">
                <a16:creationId xmlns:a16="http://schemas.microsoft.com/office/drawing/2014/main" id="{EE9250F1-2983-E313-F22F-F55C452A6A17}"/>
              </a:ext>
            </a:extLst>
          </p:cNvPr>
          <p:cNvSpPr txBox="1"/>
          <p:nvPr/>
        </p:nvSpPr>
        <p:spPr>
          <a:xfrm>
            <a:off x="3569949" y="6183045"/>
            <a:ext cx="624515" cy="369332"/>
          </a:xfrm>
          <a:prstGeom prst="rect">
            <a:avLst/>
          </a:prstGeom>
          <a:noFill/>
        </p:spPr>
        <p:txBody>
          <a:bodyPr wrap="square" rtlCol="0">
            <a:spAutoFit/>
          </a:bodyPr>
          <a:lstStyle/>
          <a:p>
            <a:r>
              <a:rPr lang="da-DK" b="1" dirty="0"/>
              <a:t>Tid</a:t>
            </a:r>
          </a:p>
        </p:txBody>
      </p:sp>
      <p:sp>
        <p:nvSpPr>
          <p:cNvPr id="7" name="Tekstfelt 6">
            <a:extLst>
              <a:ext uri="{FF2B5EF4-FFF2-40B4-BE49-F238E27FC236}">
                <a16:creationId xmlns:a16="http://schemas.microsoft.com/office/drawing/2014/main" id="{06E6749C-566E-B9E6-DFBD-B69BD292751B}"/>
              </a:ext>
            </a:extLst>
          </p:cNvPr>
          <p:cNvSpPr txBox="1"/>
          <p:nvPr/>
        </p:nvSpPr>
        <p:spPr>
          <a:xfrm>
            <a:off x="6293383" y="5864334"/>
            <a:ext cx="789772" cy="338554"/>
          </a:xfrm>
          <a:prstGeom prst="rect">
            <a:avLst/>
          </a:prstGeom>
          <a:noFill/>
        </p:spPr>
        <p:txBody>
          <a:bodyPr wrap="square" rtlCol="0">
            <a:spAutoFit/>
          </a:bodyPr>
          <a:lstStyle/>
          <a:p>
            <a:r>
              <a:rPr lang="da-DK" sz="1600" dirty="0"/>
              <a:t>Lang</a:t>
            </a:r>
          </a:p>
        </p:txBody>
      </p:sp>
      <p:sp>
        <p:nvSpPr>
          <p:cNvPr id="8" name="Tekstfelt 7">
            <a:extLst>
              <a:ext uri="{FF2B5EF4-FFF2-40B4-BE49-F238E27FC236}">
                <a16:creationId xmlns:a16="http://schemas.microsoft.com/office/drawing/2014/main" id="{4EC4D829-2552-F3B4-784E-713B787B94AB}"/>
              </a:ext>
            </a:extLst>
          </p:cNvPr>
          <p:cNvSpPr txBox="1"/>
          <p:nvPr/>
        </p:nvSpPr>
        <p:spPr>
          <a:xfrm rot="16200000">
            <a:off x="429876" y="5434099"/>
            <a:ext cx="655917" cy="338554"/>
          </a:xfrm>
          <a:prstGeom prst="rect">
            <a:avLst/>
          </a:prstGeom>
          <a:noFill/>
        </p:spPr>
        <p:txBody>
          <a:bodyPr wrap="square" rtlCol="0">
            <a:spAutoFit/>
          </a:bodyPr>
          <a:lstStyle/>
          <a:p>
            <a:r>
              <a:rPr lang="da-DK" sz="1600" dirty="0"/>
              <a:t>Lille</a:t>
            </a:r>
          </a:p>
        </p:txBody>
      </p:sp>
      <p:sp>
        <p:nvSpPr>
          <p:cNvPr id="9" name="Tekstfelt 8">
            <a:extLst>
              <a:ext uri="{FF2B5EF4-FFF2-40B4-BE49-F238E27FC236}">
                <a16:creationId xmlns:a16="http://schemas.microsoft.com/office/drawing/2014/main" id="{729375A8-3750-E03E-13D8-E5ADDD19B3DF}"/>
              </a:ext>
            </a:extLst>
          </p:cNvPr>
          <p:cNvSpPr txBox="1"/>
          <p:nvPr/>
        </p:nvSpPr>
        <p:spPr>
          <a:xfrm rot="16200000">
            <a:off x="-189010" y="3267102"/>
            <a:ext cx="1136940" cy="369332"/>
          </a:xfrm>
          <a:prstGeom prst="rect">
            <a:avLst/>
          </a:prstGeom>
          <a:noFill/>
        </p:spPr>
        <p:txBody>
          <a:bodyPr wrap="square" rtlCol="0">
            <a:spAutoFit/>
          </a:bodyPr>
          <a:lstStyle/>
          <a:p>
            <a:r>
              <a:rPr lang="da-DK" b="1" dirty="0"/>
              <a:t>Udbytte</a:t>
            </a:r>
          </a:p>
        </p:txBody>
      </p:sp>
      <p:sp>
        <p:nvSpPr>
          <p:cNvPr id="10" name="Tekstfelt 9">
            <a:extLst>
              <a:ext uri="{FF2B5EF4-FFF2-40B4-BE49-F238E27FC236}">
                <a16:creationId xmlns:a16="http://schemas.microsoft.com/office/drawing/2014/main" id="{2430C469-376B-41AF-E87D-8048B916466D}"/>
              </a:ext>
            </a:extLst>
          </p:cNvPr>
          <p:cNvSpPr txBox="1"/>
          <p:nvPr/>
        </p:nvSpPr>
        <p:spPr>
          <a:xfrm rot="16200000">
            <a:off x="423170" y="982394"/>
            <a:ext cx="669437" cy="338554"/>
          </a:xfrm>
          <a:prstGeom prst="rect">
            <a:avLst/>
          </a:prstGeom>
          <a:noFill/>
        </p:spPr>
        <p:txBody>
          <a:bodyPr wrap="square" rtlCol="0">
            <a:spAutoFit/>
          </a:bodyPr>
          <a:lstStyle/>
          <a:p>
            <a:r>
              <a:rPr lang="da-DK" sz="1600" dirty="0"/>
              <a:t>Stor</a:t>
            </a:r>
          </a:p>
        </p:txBody>
      </p:sp>
      <p:sp>
        <p:nvSpPr>
          <p:cNvPr id="31" name="Ellipse 30">
            <a:extLst>
              <a:ext uri="{FF2B5EF4-FFF2-40B4-BE49-F238E27FC236}">
                <a16:creationId xmlns:a16="http://schemas.microsoft.com/office/drawing/2014/main" id="{E776297D-D552-10B1-243F-94457058A66B}"/>
              </a:ext>
            </a:extLst>
          </p:cNvPr>
          <p:cNvSpPr/>
          <p:nvPr/>
        </p:nvSpPr>
        <p:spPr>
          <a:xfrm>
            <a:off x="1131586" y="1153082"/>
            <a:ext cx="415441" cy="38201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solidFill>
                  <a:schemeClr val="tx1"/>
                </a:solidFill>
              </a:rPr>
              <a:t>1 LPS</a:t>
            </a:r>
          </a:p>
        </p:txBody>
      </p:sp>
      <p:sp>
        <p:nvSpPr>
          <p:cNvPr id="33" name="Ellipse 32">
            <a:extLst>
              <a:ext uri="{FF2B5EF4-FFF2-40B4-BE49-F238E27FC236}">
                <a16:creationId xmlns:a16="http://schemas.microsoft.com/office/drawing/2014/main" id="{9D3DBF32-4BBC-361C-F0B5-07D64A7BBAD9}"/>
              </a:ext>
            </a:extLst>
          </p:cNvPr>
          <p:cNvSpPr/>
          <p:nvPr/>
        </p:nvSpPr>
        <p:spPr>
          <a:xfrm>
            <a:off x="1563741" y="1138115"/>
            <a:ext cx="486152" cy="403564"/>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solidFill>
                  <a:schemeClr val="tx1"/>
                </a:solidFill>
              </a:rPr>
              <a:t>4</a:t>
            </a:r>
          </a:p>
          <a:p>
            <a:pPr algn="ctr"/>
            <a:r>
              <a:rPr lang="da-DK" sz="1200" dirty="0">
                <a:ln>
                  <a:solidFill>
                    <a:schemeClr val="tx1"/>
                  </a:solidFill>
                </a:ln>
                <a:solidFill>
                  <a:schemeClr val="tx1"/>
                </a:solidFill>
              </a:rPr>
              <a:t>LPS</a:t>
            </a:r>
          </a:p>
        </p:txBody>
      </p:sp>
      <p:sp>
        <p:nvSpPr>
          <p:cNvPr id="34" name="Ellipse 33">
            <a:extLst>
              <a:ext uri="{FF2B5EF4-FFF2-40B4-BE49-F238E27FC236}">
                <a16:creationId xmlns:a16="http://schemas.microsoft.com/office/drawing/2014/main" id="{C5F3584A-7678-093D-E338-D748910A4651}"/>
              </a:ext>
            </a:extLst>
          </p:cNvPr>
          <p:cNvSpPr/>
          <p:nvPr/>
        </p:nvSpPr>
        <p:spPr>
          <a:xfrm>
            <a:off x="1622393" y="1683331"/>
            <a:ext cx="415441" cy="38201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solidFill>
                  <a:schemeClr val="tx1"/>
                </a:solidFill>
              </a:rPr>
              <a:t>6</a:t>
            </a:r>
          </a:p>
        </p:txBody>
      </p:sp>
      <p:sp>
        <p:nvSpPr>
          <p:cNvPr id="35" name="Ellipse 34">
            <a:extLst>
              <a:ext uri="{FF2B5EF4-FFF2-40B4-BE49-F238E27FC236}">
                <a16:creationId xmlns:a16="http://schemas.microsoft.com/office/drawing/2014/main" id="{77DEB653-6F1E-473F-1D2A-EAE574C8147C}"/>
              </a:ext>
            </a:extLst>
          </p:cNvPr>
          <p:cNvSpPr/>
          <p:nvPr/>
        </p:nvSpPr>
        <p:spPr>
          <a:xfrm>
            <a:off x="1634453" y="2122461"/>
            <a:ext cx="415441" cy="382015"/>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solidFill>
                  <a:schemeClr val="tx1"/>
                </a:solidFill>
              </a:rPr>
              <a:t>3</a:t>
            </a:r>
          </a:p>
        </p:txBody>
      </p:sp>
      <p:sp>
        <p:nvSpPr>
          <p:cNvPr id="36" name="Ellipse 35">
            <a:extLst>
              <a:ext uri="{FF2B5EF4-FFF2-40B4-BE49-F238E27FC236}">
                <a16:creationId xmlns:a16="http://schemas.microsoft.com/office/drawing/2014/main" id="{79336888-B66E-D5F9-9D6C-8B2A73ED1873}"/>
              </a:ext>
            </a:extLst>
          </p:cNvPr>
          <p:cNvSpPr/>
          <p:nvPr/>
        </p:nvSpPr>
        <p:spPr>
          <a:xfrm>
            <a:off x="1634452" y="2629481"/>
            <a:ext cx="415441" cy="382015"/>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1 LPS</a:t>
            </a:r>
          </a:p>
        </p:txBody>
      </p:sp>
      <p:sp>
        <p:nvSpPr>
          <p:cNvPr id="37" name="Ellipse 36">
            <a:extLst>
              <a:ext uri="{FF2B5EF4-FFF2-40B4-BE49-F238E27FC236}">
                <a16:creationId xmlns:a16="http://schemas.microsoft.com/office/drawing/2014/main" id="{496CB6AA-D9FB-D5E9-D677-FA74908503DF}"/>
              </a:ext>
            </a:extLst>
          </p:cNvPr>
          <p:cNvSpPr/>
          <p:nvPr/>
        </p:nvSpPr>
        <p:spPr>
          <a:xfrm>
            <a:off x="2173400" y="1714182"/>
            <a:ext cx="415441" cy="382015"/>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solidFill>
                  <a:schemeClr val="tx1"/>
                </a:solidFill>
              </a:rPr>
              <a:t>4</a:t>
            </a:r>
          </a:p>
        </p:txBody>
      </p:sp>
      <p:sp>
        <p:nvSpPr>
          <p:cNvPr id="38" name="Ellipse 37">
            <a:extLst>
              <a:ext uri="{FF2B5EF4-FFF2-40B4-BE49-F238E27FC236}">
                <a16:creationId xmlns:a16="http://schemas.microsoft.com/office/drawing/2014/main" id="{59174E80-7B36-C428-1E27-32DC59292E34}"/>
              </a:ext>
            </a:extLst>
          </p:cNvPr>
          <p:cNvSpPr/>
          <p:nvPr/>
        </p:nvSpPr>
        <p:spPr>
          <a:xfrm>
            <a:off x="2512613" y="1693834"/>
            <a:ext cx="415441" cy="382015"/>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solidFill>
                  <a:schemeClr val="tx1"/>
                </a:solidFill>
              </a:rPr>
              <a:t>2</a:t>
            </a:r>
          </a:p>
        </p:txBody>
      </p:sp>
      <p:sp>
        <p:nvSpPr>
          <p:cNvPr id="39" name="Ellipse 38">
            <a:extLst>
              <a:ext uri="{FF2B5EF4-FFF2-40B4-BE49-F238E27FC236}">
                <a16:creationId xmlns:a16="http://schemas.microsoft.com/office/drawing/2014/main" id="{9EA52D80-F899-F748-4BEC-6CF900D43FC4}"/>
              </a:ext>
            </a:extLst>
          </p:cNvPr>
          <p:cNvSpPr/>
          <p:nvPr/>
        </p:nvSpPr>
        <p:spPr>
          <a:xfrm>
            <a:off x="2373325" y="2708742"/>
            <a:ext cx="415441" cy="382015"/>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solidFill>
                  <a:schemeClr val="tx1"/>
                </a:solidFill>
              </a:rPr>
              <a:t>8 LPS</a:t>
            </a:r>
          </a:p>
        </p:txBody>
      </p:sp>
      <p:sp>
        <p:nvSpPr>
          <p:cNvPr id="40" name="Ellipse 39">
            <a:extLst>
              <a:ext uri="{FF2B5EF4-FFF2-40B4-BE49-F238E27FC236}">
                <a16:creationId xmlns:a16="http://schemas.microsoft.com/office/drawing/2014/main" id="{DAADE903-F3E2-CF70-76C5-233938A255EF}"/>
              </a:ext>
            </a:extLst>
          </p:cNvPr>
          <p:cNvSpPr/>
          <p:nvPr/>
        </p:nvSpPr>
        <p:spPr>
          <a:xfrm>
            <a:off x="2154677" y="2156230"/>
            <a:ext cx="415441" cy="38201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solidFill>
                  <a:schemeClr val="tx1"/>
                </a:solidFill>
              </a:rPr>
              <a:t>4</a:t>
            </a:r>
          </a:p>
        </p:txBody>
      </p:sp>
      <p:sp>
        <p:nvSpPr>
          <p:cNvPr id="41" name="Ellipse 40">
            <a:extLst>
              <a:ext uri="{FF2B5EF4-FFF2-40B4-BE49-F238E27FC236}">
                <a16:creationId xmlns:a16="http://schemas.microsoft.com/office/drawing/2014/main" id="{17FABF1F-B1D5-1C20-73A0-26108C1D6440}"/>
              </a:ext>
            </a:extLst>
          </p:cNvPr>
          <p:cNvSpPr/>
          <p:nvPr/>
        </p:nvSpPr>
        <p:spPr>
          <a:xfrm>
            <a:off x="3495362" y="2883297"/>
            <a:ext cx="415441" cy="38201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solidFill>
                  <a:schemeClr val="tx1"/>
                </a:solidFill>
              </a:rPr>
              <a:t>2 LPS</a:t>
            </a:r>
          </a:p>
        </p:txBody>
      </p:sp>
      <p:sp>
        <p:nvSpPr>
          <p:cNvPr id="42" name="Ellipse 41">
            <a:extLst>
              <a:ext uri="{FF2B5EF4-FFF2-40B4-BE49-F238E27FC236}">
                <a16:creationId xmlns:a16="http://schemas.microsoft.com/office/drawing/2014/main" id="{F4665A52-ACA0-E105-20E4-473D04B591B3}"/>
              </a:ext>
            </a:extLst>
          </p:cNvPr>
          <p:cNvSpPr/>
          <p:nvPr/>
        </p:nvSpPr>
        <p:spPr>
          <a:xfrm>
            <a:off x="3070913" y="2860415"/>
            <a:ext cx="415441" cy="38201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solidFill>
                  <a:schemeClr val="tx1"/>
                </a:solidFill>
              </a:rPr>
              <a:t>1 LPS</a:t>
            </a:r>
          </a:p>
        </p:txBody>
      </p:sp>
      <p:sp>
        <p:nvSpPr>
          <p:cNvPr id="48" name="Ellipse 47">
            <a:extLst>
              <a:ext uri="{FF2B5EF4-FFF2-40B4-BE49-F238E27FC236}">
                <a16:creationId xmlns:a16="http://schemas.microsoft.com/office/drawing/2014/main" id="{38726B0A-52F4-F2E6-BE18-1AB43B72C4CF}"/>
              </a:ext>
            </a:extLst>
          </p:cNvPr>
          <p:cNvSpPr/>
          <p:nvPr/>
        </p:nvSpPr>
        <p:spPr>
          <a:xfrm>
            <a:off x="3762362" y="3248017"/>
            <a:ext cx="415441" cy="382015"/>
          </a:xfrm>
          <a:prstGeom prst="ellipse">
            <a:avLst/>
          </a:prstGeom>
          <a:solidFill>
            <a:schemeClr val="bg1">
              <a:lumMod val="6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9/10</a:t>
            </a:r>
          </a:p>
        </p:txBody>
      </p:sp>
      <p:sp>
        <p:nvSpPr>
          <p:cNvPr id="49" name="Ellipse 48">
            <a:extLst>
              <a:ext uri="{FF2B5EF4-FFF2-40B4-BE49-F238E27FC236}">
                <a16:creationId xmlns:a16="http://schemas.microsoft.com/office/drawing/2014/main" id="{59445B56-A3B0-15BC-3459-B78F57FBE96F}"/>
              </a:ext>
            </a:extLst>
          </p:cNvPr>
          <p:cNvSpPr/>
          <p:nvPr/>
        </p:nvSpPr>
        <p:spPr>
          <a:xfrm>
            <a:off x="3491744" y="3911365"/>
            <a:ext cx="415441" cy="38201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7</a:t>
            </a:r>
          </a:p>
        </p:txBody>
      </p:sp>
      <p:sp>
        <p:nvSpPr>
          <p:cNvPr id="50" name="Ellipse 49">
            <a:extLst>
              <a:ext uri="{FF2B5EF4-FFF2-40B4-BE49-F238E27FC236}">
                <a16:creationId xmlns:a16="http://schemas.microsoft.com/office/drawing/2014/main" id="{73A10C25-D35E-9C2D-FDDF-8E8169156FB5}"/>
              </a:ext>
            </a:extLst>
          </p:cNvPr>
          <p:cNvSpPr/>
          <p:nvPr/>
        </p:nvSpPr>
        <p:spPr>
          <a:xfrm>
            <a:off x="2385242" y="3548414"/>
            <a:ext cx="415441" cy="382015"/>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8 EPJ</a:t>
            </a:r>
          </a:p>
        </p:txBody>
      </p:sp>
      <p:sp>
        <p:nvSpPr>
          <p:cNvPr id="51" name="Ellipse 50">
            <a:extLst>
              <a:ext uri="{FF2B5EF4-FFF2-40B4-BE49-F238E27FC236}">
                <a16:creationId xmlns:a16="http://schemas.microsoft.com/office/drawing/2014/main" id="{4867C4B0-D8C1-1F03-48E6-48D1441CCE24}"/>
              </a:ext>
            </a:extLst>
          </p:cNvPr>
          <p:cNvSpPr/>
          <p:nvPr/>
        </p:nvSpPr>
        <p:spPr>
          <a:xfrm>
            <a:off x="1161262" y="5385621"/>
            <a:ext cx="415441" cy="382015"/>
          </a:xfrm>
          <a:prstGeom prst="ellipse">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9</a:t>
            </a:r>
          </a:p>
        </p:txBody>
      </p:sp>
      <p:sp>
        <p:nvSpPr>
          <p:cNvPr id="52" name="Ellipse 51">
            <a:extLst>
              <a:ext uri="{FF2B5EF4-FFF2-40B4-BE49-F238E27FC236}">
                <a16:creationId xmlns:a16="http://schemas.microsoft.com/office/drawing/2014/main" id="{F108A74D-4EC9-D214-A457-73E0C1E3C4DA}"/>
              </a:ext>
            </a:extLst>
          </p:cNvPr>
          <p:cNvSpPr/>
          <p:nvPr/>
        </p:nvSpPr>
        <p:spPr>
          <a:xfrm>
            <a:off x="4040684" y="3011495"/>
            <a:ext cx="415441" cy="38201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7</a:t>
            </a:r>
          </a:p>
        </p:txBody>
      </p:sp>
      <p:sp>
        <p:nvSpPr>
          <p:cNvPr id="54" name="Ellipse 53">
            <a:extLst>
              <a:ext uri="{FF2B5EF4-FFF2-40B4-BE49-F238E27FC236}">
                <a16:creationId xmlns:a16="http://schemas.microsoft.com/office/drawing/2014/main" id="{F5D3E282-484E-7D37-9697-46F808FA7FF9}"/>
              </a:ext>
            </a:extLst>
          </p:cNvPr>
          <p:cNvSpPr/>
          <p:nvPr/>
        </p:nvSpPr>
        <p:spPr>
          <a:xfrm>
            <a:off x="4352934" y="3451767"/>
            <a:ext cx="415441" cy="382015"/>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7 EPJ</a:t>
            </a:r>
          </a:p>
        </p:txBody>
      </p:sp>
      <p:sp>
        <p:nvSpPr>
          <p:cNvPr id="55" name="Ellipse 54">
            <a:extLst>
              <a:ext uri="{FF2B5EF4-FFF2-40B4-BE49-F238E27FC236}">
                <a16:creationId xmlns:a16="http://schemas.microsoft.com/office/drawing/2014/main" id="{1039A245-E508-77AE-2275-03E15BE88B14}"/>
              </a:ext>
            </a:extLst>
          </p:cNvPr>
          <p:cNvSpPr/>
          <p:nvPr/>
        </p:nvSpPr>
        <p:spPr>
          <a:xfrm>
            <a:off x="6283733" y="2951733"/>
            <a:ext cx="415441" cy="38201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2 EPJ</a:t>
            </a:r>
          </a:p>
        </p:txBody>
      </p:sp>
      <p:sp>
        <p:nvSpPr>
          <p:cNvPr id="56" name="Ellipse 55">
            <a:extLst>
              <a:ext uri="{FF2B5EF4-FFF2-40B4-BE49-F238E27FC236}">
                <a16:creationId xmlns:a16="http://schemas.microsoft.com/office/drawing/2014/main" id="{C79B26E7-81D9-1E28-1ECB-B8D6D175A785}"/>
              </a:ext>
            </a:extLst>
          </p:cNvPr>
          <p:cNvSpPr/>
          <p:nvPr/>
        </p:nvSpPr>
        <p:spPr>
          <a:xfrm>
            <a:off x="6295868" y="2556611"/>
            <a:ext cx="415441" cy="38201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1 EPJ</a:t>
            </a:r>
          </a:p>
        </p:txBody>
      </p:sp>
      <p:sp>
        <p:nvSpPr>
          <p:cNvPr id="57" name="Ellipse 56">
            <a:extLst>
              <a:ext uri="{FF2B5EF4-FFF2-40B4-BE49-F238E27FC236}">
                <a16:creationId xmlns:a16="http://schemas.microsoft.com/office/drawing/2014/main" id="{8A76B6FC-52E7-7AAA-304A-0B9E7A8C6CF9}"/>
              </a:ext>
            </a:extLst>
          </p:cNvPr>
          <p:cNvSpPr/>
          <p:nvPr/>
        </p:nvSpPr>
        <p:spPr>
          <a:xfrm>
            <a:off x="4931824" y="2538245"/>
            <a:ext cx="415441" cy="382015"/>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1 EPJ</a:t>
            </a:r>
          </a:p>
        </p:txBody>
      </p:sp>
      <p:sp>
        <p:nvSpPr>
          <p:cNvPr id="58" name="Ellipse 57">
            <a:extLst>
              <a:ext uri="{FF2B5EF4-FFF2-40B4-BE49-F238E27FC236}">
                <a16:creationId xmlns:a16="http://schemas.microsoft.com/office/drawing/2014/main" id="{2AA03239-AC8C-B83F-9675-84A9CD1FCF0C}"/>
              </a:ext>
            </a:extLst>
          </p:cNvPr>
          <p:cNvSpPr/>
          <p:nvPr/>
        </p:nvSpPr>
        <p:spPr>
          <a:xfrm>
            <a:off x="5111824" y="2118281"/>
            <a:ext cx="415441" cy="38201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2</a:t>
            </a:r>
          </a:p>
        </p:txBody>
      </p:sp>
      <p:sp>
        <p:nvSpPr>
          <p:cNvPr id="59" name="Ellipse 58">
            <a:extLst>
              <a:ext uri="{FF2B5EF4-FFF2-40B4-BE49-F238E27FC236}">
                <a16:creationId xmlns:a16="http://schemas.microsoft.com/office/drawing/2014/main" id="{DA01187F-812F-3B9A-499E-58C43DDE368E}"/>
              </a:ext>
            </a:extLst>
          </p:cNvPr>
          <p:cNvSpPr/>
          <p:nvPr/>
        </p:nvSpPr>
        <p:spPr>
          <a:xfrm>
            <a:off x="5291824" y="1677281"/>
            <a:ext cx="415441" cy="382015"/>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5 a</a:t>
            </a:r>
          </a:p>
        </p:txBody>
      </p:sp>
      <p:sp>
        <p:nvSpPr>
          <p:cNvPr id="60" name="Ellipse 59">
            <a:extLst>
              <a:ext uri="{FF2B5EF4-FFF2-40B4-BE49-F238E27FC236}">
                <a16:creationId xmlns:a16="http://schemas.microsoft.com/office/drawing/2014/main" id="{6EAB2D21-DC22-B18C-28E0-42BD69B09F6B}"/>
              </a:ext>
            </a:extLst>
          </p:cNvPr>
          <p:cNvSpPr/>
          <p:nvPr/>
        </p:nvSpPr>
        <p:spPr>
          <a:xfrm>
            <a:off x="5112086" y="1207291"/>
            <a:ext cx="415441" cy="382015"/>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7 LPS</a:t>
            </a:r>
          </a:p>
        </p:txBody>
      </p:sp>
      <p:sp>
        <p:nvSpPr>
          <p:cNvPr id="61" name="Ellipse 60">
            <a:extLst>
              <a:ext uri="{FF2B5EF4-FFF2-40B4-BE49-F238E27FC236}">
                <a16:creationId xmlns:a16="http://schemas.microsoft.com/office/drawing/2014/main" id="{01D9B5BE-608F-4EE6-B33A-9BDD07AEF799}"/>
              </a:ext>
            </a:extLst>
          </p:cNvPr>
          <p:cNvSpPr/>
          <p:nvPr/>
        </p:nvSpPr>
        <p:spPr>
          <a:xfrm>
            <a:off x="6019794" y="1335282"/>
            <a:ext cx="415441" cy="38201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5</a:t>
            </a:r>
          </a:p>
        </p:txBody>
      </p:sp>
      <p:sp>
        <p:nvSpPr>
          <p:cNvPr id="62" name="Ellipse 61">
            <a:extLst>
              <a:ext uri="{FF2B5EF4-FFF2-40B4-BE49-F238E27FC236}">
                <a16:creationId xmlns:a16="http://schemas.microsoft.com/office/drawing/2014/main" id="{35A71F9B-9204-5219-7353-BD1D9A82B859}"/>
              </a:ext>
            </a:extLst>
          </p:cNvPr>
          <p:cNvSpPr/>
          <p:nvPr/>
        </p:nvSpPr>
        <p:spPr>
          <a:xfrm>
            <a:off x="6019794" y="1736177"/>
            <a:ext cx="415441" cy="382015"/>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5 b</a:t>
            </a:r>
          </a:p>
        </p:txBody>
      </p:sp>
      <p:sp>
        <p:nvSpPr>
          <p:cNvPr id="64" name="Ellipse 63">
            <a:extLst>
              <a:ext uri="{FF2B5EF4-FFF2-40B4-BE49-F238E27FC236}">
                <a16:creationId xmlns:a16="http://schemas.microsoft.com/office/drawing/2014/main" id="{4D597E43-13F5-5949-3BE5-62C65E0BDCA1}"/>
              </a:ext>
            </a:extLst>
          </p:cNvPr>
          <p:cNvSpPr/>
          <p:nvPr/>
        </p:nvSpPr>
        <p:spPr>
          <a:xfrm>
            <a:off x="8572321" y="1433009"/>
            <a:ext cx="360000" cy="360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da-DK" sz="1200" dirty="0">
              <a:ln>
                <a:solidFill>
                  <a:schemeClr val="tx1"/>
                </a:solidFill>
              </a:ln>
            </a:endParaRPr>
          </a:p>
        </p:txBody>
      </p:sp>
      <p:sp>
        <p:nvSpPr>
          <p:cNvPr id="65" name="Ellipse 64">
            <a:extLst>
              <a:ext uri="{FF2B5EF4-FFF2-40B4-BE49-F238E27FC236}">
                <a16:creationId xmlns:a16="http://schemas.microsoft.com/office/drawing/2014/main" id="{18AB57C2-AD8A-5EE2-6A67-386A84EA94EF}"/>
              </a:ext>
            </a:extLst>
          </p:cNvPr>
          <p:cNvSpPr/>
          <p:nvPr/>
        </p:nvSpPr>
        <p:spPr>
          <a:xfrm>
            <a:off x="7654014" y="1396097"/>
            <a:ext cx="415441" cy="38201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da-DK" sz="1200" dirty="0">
              <a:ln>
                <a:solidFill>
                  <a:schemeClr val="tx1"/>
                </a:solidFill>
              </a:ln>
            </a:endParaRPr>
          </a:p>
        </p:txBody>
      </p:sp>
      <p:sp>
        <p:nvSpPr>
          <p:cNvPr id="68" name="Ellipse 67">
            <a:extLst>
              <a:ext uri="{FF2B5EF4-FFF2-40B4-BE49-F238E27FC236}">
                <a16:creationId xmlns:a16="http://schemas.microsoft.com/office/drawing/2014/main" id="{227320E1-5311-A6CD-80A9-F2BF791A762B}"/>
              </a:ext>
            </a:extLst>
          </p:cNvPr>
          <p:cNvSpPr/>
          <p:nvPr/>
        </p:nvSpPr>
        <p:spPr>
          <a:xfrm>
            <a:off x="6253349" y="3650031"/>
            <a:ext cx="415441" cy="38201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8</a:t>
            </a:r>
          </a:p>
        </p:txBody>
      </p:sp>
      <p:sp>
        <p:nvSpPr>
          <p:cNvPr id="69" name="Ellipse 68">
            <a:extLst>
              <a:ext uri="{FF2B5EF4-FFF2-40B4-BE49-F238E27FC236}">
                <a16:creationId xmlns:a16="http://schemas.microsoft.com/office/drawing/2014/main" id="{C90456CA-FF2C-DEE8-B838-7603D8DB8EF3}"/>
              </a:ext>
            </a:extLst>
          </p:cNvPr>
          <p:cNvSpPr/>
          <p:nvPr/>
        </p:nvSpPr>
        <p:spPr>
          <a:xfrm>
            <a:off x="4488510" y="4447175"/>
            <a:ext cx="415441" cy="382015"/>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6</a:t>
            </a:r>
          </a:p>
        </p:txBody>
      </p:sp>
      <p:sp>
        <p:nvSpPr>
          <p:cNvPr id="70" name="Ellipse 69">
            <a:extLst>
              <a:ext uri="{FF2B5EF4-FFF2-40B4-BE49-F238E27FC236}">
                <a16:creationId xmlns:a16="http://schemas.microsoft.com/office/drawing/2014/main" id="{E77CCC79-2AC4-5165-6F47-54838E3BB563}"/>
              </a:ext>
            </a:extLst>
          </p:cNvPr>
          <p:cNvSpPr/>
          <p:nvPr/>
        </p:nvSpPr>
        <p:spPr>
          <a:xfrm>
            <a:off x="6078605" y="5483373"/>
            <a:ext cx="415441" cy="38201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1 EPJ</a:t>
            </a:r>
          </a:p>
        </p:txBody>
      </p:sp>
      <p:sp>
        <p:nvSpPr>
          <p:cNvPr id="71" name="Ellipse 70">
            <a:extLst>
              <a:ext uri="{FF2B5EF4-FFF2-40B4-BE49-F238E27FC236}">
                <a16:creationId xmlns:a16="http://schemas.microsoft.com/office/drawing/2014/main" id="{C04AFB84-88F8-178D-93D5-BEEAD090364C}"/>
              </a:ext>
            </a:extLst>
          </p:cNvPr>
          <p:cNvSpPr/>
          <p:nvPr/>
        </p:nvSpPr>
        <p:spPr>
          <a:xfrm>
            <a:off x="5658153" y="5449190"/>
            <a:ext cx="415441" cy="38201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6</a:t>
            </a:r>
          </a:p>
          <a:p>
            <a:pPr algn="ctr"/>
            <a:r>
              <a:rPr lang="da-DK" sz="1200" dirty="0">
                <a:ln>
                  <a:solidFill>
                    <a:schemeClr val="tx1"/>
                  </a:solidFill>
                </a:ln>
              </a:rPr>
              <a:t>EPJ</a:t>
            </a:r>
          </a:p>
        </p:txBody>
      </p:sp>
      <p:sp>
        <p:nvSpPr>
          <p:cNvPr id="72" name="Ellipse 71">
            <a:extLst>
              <a:ext uri="{FF2B5EF4-FFF2-40B4-BE49-F238E27FC236}">
                <a16:creationId xmlns:a16="http://schemas.microsoft.com/office/drawing/2014/main" id="{981B0711-9910-3184-523E-0DC9CEAAEAE3}"/>
              </a:ext>
            </a:extLst>
          </p:cNvPr>
          <p:cNvSpPr/>
          <p:nvPr/>
        </p:nvSpPr>
        <p:spPr>
          <a:xfrm>
            <a:off x="6306432" y="5119518"/>
            <a:ext cx="415441" cy="38201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3 EPJ</a:t>
            </a:r>
          </a:p>
        </p:txBody>
      </p:sp>
      <p:sp>
        <p:nvSpPr>
          <p:cNvPr id="73" name="Ellipse 72">
            <a:extLst>
              <a:ext uri="{FF2B5EF4-FFF2-40B4-BE49-F238E27FC236}">
                <a16:creationId xmlns:a16="http://schemas.microsoft.com/office/drawing/2014/main" id="{ED8A1A2A-5541-0726-ED6A-0BE7B332116B}"/>
              </a:ext>
            </a:extLst>
          </p:cNvPr>
          <p:cNvSpPr/>
          <p:nvPr/>
        </p:nvSpPr>
        <p:spPr>
          <a:xfrm>
            <a:off x="9687339" y="1417033"/>
            <a:ext cx="360000" cy="360000"/>
          </a:xfrm>
          <a:prstGeom prst="ellipse">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da-DK" sz="1200" dirty="0">
              <a:ln>
                <a:solidFill>
                  <a:schemeClr val="tx1"/>
                </a:solidFill>
              </a:ln>
            </a:endParaRPr>
          </a:p>
        </p:txBody>
      </p:sp>
      <p:sp>
        <p:nvSpPr>
          <p:cNvPr id="74" name="Tekstfelt 73">
            <a:extLst>
              <a:ext uri="{FF2B5EF4-FFF2-40B4-BE49-F238E27FC236}">
                <a16:creationId xmlns:a16="http://schemas.microsoft.com/office/drawing/2014/main" id="{BEE39AFC-54E9-B0ED-2AC7-E9A95CE4DF8A}"/>
              </a:ext>
            </a:extLst>
          </p:cNvPr>
          <p:cNvSpPr txBox="1"/>
          <p:nvPr/>
        </p:nvSpPr>
        <p:spPr>
          <a:xfrm>
            <a:off x="8020659" y="1450706"/>
            <a:ext cx="634263" cy="297454"/>
          </a:xfrm>
          <a:prstGeom prst="rect">
            <a:avLst/>
          </a:prstGeom>
          <a:noFill/>
        </p:spPr>
        <p:txBody>
          <a:bodyPr wrap="square" rtlCol="0">
            <a:spAutoFit/>
          </a:bodyPr>
          <a:lstStyle/>
          <a:p>
            <a:r>
              <a:rPr lang="da-DK" sz="1333" dirty="0"/>
              <a:t>GRP1</a:t>
            </a:r>
          </a:p>
        </p:txBody>
      </p:sp>
      <p:sp>
        <p:nvSpPr>
          <p:cNvPr id="75" name="Tekstfelt 74">
            <a:extLst>
              <a:ext uri="{FF2B5EF4-FFF2-40B4-BE49-F238E27FC236}">
                <a16:creationId xmlns:a16="http://schemas.microsoft.com/office/drawing/2014/main" id="{FEBACB87-CBBC-F5CE-4E50-B146E41D450A}"/>
              </a:ext>
            </a:extLst>
          </p:cNvPr>
          <p:cNvSpPr txBox="1"/>
          <p:nvPr/>
        </p:nvSpPr>
        <p:spPr>
          <a:xfrm>
            <a:off x="8932320" y="1461916"/>
            <a:ext cx="705317" cy="297454"/>
          </a:xfrm>
          <a:prstGeom prst="rect">
            <a:avLst/>
          </a:prstGeom>
          <a:noFill/>
        </p:spPr>
        <p:txBody>
          <a:bodyPr wrap="square" rtlCol="0">
            <a:spAutoFit/>
          </a:bodyPr>
          <a:lstStyle/>
          <a:p>
            <a:r>
              <a:rPr lang="da-DK" sz="1333" dirty="0"/>
              <a:t>GRP 2</a:t>
            </a:r>
          </a:p>
        </p:txBody>
      </p:sp>
      <p:sp>
        <p:nvSpPr>
          <p:cNvPr id="77" name="Tekstfelt 76">
            <a:extLst>
              <a:ext uri="{FF2B5EF4-FFF2-40B4-BE49-F238E27FC236}">
                <a16:creationId xmlns:a16="http://schemas.microsoft.com/office/drawing/2014/main" id="{0E5AF63E-217D-810E-85E6-B110B888629B}"/>
              </a:ext>
            </a:extLst>
          </p:cNvPr>
          <p:cNvSpPr txBox="1"/>
          <p:nvPr/>
        </p:nvSpPr>
        <p:spPr>
          <a:xfrm>
            <a:off x="10038793" y="1480651"/>
            <a:ext cx="881907" cy="297454"/>
          </a:xfrm>
          <a:prstGeom prst="rect">
            <a:avLst/>
          </a:prstGeom>
          <a:noFill/>
        </p:spPr>
        <p:txBody>
          <a:bodyPr wrap="square" rtlCol="0">
            <a:spAutoFit/>
          </a:bodyPr>
          <a:lstStyle/>
          <a:p>
            <a:r>
              <a:rPr lang="da-DK" sz="1333" dirty="0"/>
              <a:t>GRP 3</a:t>
            </a:r>
          </a:p>
        </p:txBody>
      </p:sp>
      <p:sp>
        <p:nvSpPr>
          <p:cNvPr id="78" name="Tekstfelt 77">
            <a:extLst>
              <a:ext uri="{FF2B5EF4-FFF2-40B4-BE49-F238E27FC236}">
                <a16:creationId xmlns:a16="http://schemas.microsoft.com/office/drawing/2014/main" id="{4C84B529-2705-7FAC-966D-C0708010ED0A}"/>
              </a:ext>
            </a:extLst>
          </p:cNvPr>
          <p:cNvSpPr txBox="1"/>
          <p:nvPr/>
        </p:nvSpPr>
        <p:spPr>
          <a:xfrm>
            <a:off x="7148717" y="1894016"/>
            <a:ext cx="5053863" cy="3970318"/>
          </a:xfrm>
          <a:prstGeom prst="rect">
            <a:avLst/>
          </a:prstGeom>
          <a:noFill/>
        </p:spPr>
        <p:txBody>
          <a:bodyPr wrap="square" rtlCol="0">
            <a:spAutoFit/>
          </a:bodyPr>
          <a:lstStyle/>
          <a:p>
            <a:r>
              <a:rPr lang="da-DK" sz="1400" b="1" dirty="0">
                <a:solidFill>
                  <a:srgbClr val="173754"/>
                </a:solidFill>
                <a:latin typeface="Calibri" panose="020F0502020204030204" pitchFamily="34" charset="0"/>
                <a:ea typeface="Times New Roman" panose="02020603050405020304" pitchFamily="18" charset="0"/>
              </a:rPr>
              <a:t>Tekniske udfordringer</a:t>
            </a:r>
            <a:endParaRPr lang="da-DK" sz="1400" dirty="0">
              <a:solidFill>
                <a:srgbClr val="173754"/>
              </a:solidFill>
              <a:latin typeface="Calibri" panose="020F0502020204030204" pitchFamily="34" charset="0"/>
              <a:ea typeface="Times New Roman" panose="02020603050405020304" pitchFamily="18" charset="0"/>
            </a:endParaRPr>
          </a:p>
          <a:p>
            <a:pPr marL="228594" indent="-228594">
              <a:buFont typeface="+mj-lt"/>
              <a:buAutoNum type="arabicPeriod"/>
            </a:pPr>
            <a:r>
              <a:rPr lang="da-DK" sz="1400" dirty="0">
                <a:solidFill>
                  <a:srgbClr val="173754"/>
                </a:solidFill>
                <a:latin typeface="Calibri" panose="020F0502020204030204" pitchFamily="34" charset="0"/>
                <a:ea typeface="Times New Roman" panose="02020603050405020304" pitchFamily="18" charset="0"/>
              </a:rPr>
              <a:t>Ved opstart af en dosisrecept skal lægen vælge et præparat</a:t>
            </a:r>
            <a:endParaRPr lang="da-DK" sz="1400" dirty="0">
              <a:solidFill>
                <a:srgbClr val="173754"/>
              </a:solidFill>
            </a:endParaRPr>
          </a:p>
          <a:p>
            <a:pPr marL="228594" indent="-228594">
              <a:buFont typeface="+mj-lt"/>
              <a:buAutoNum type="arabicPeriod"/>
            </a:pPr>
            <a:r>
              <a:rPr lang="da-DK" sz="1400" dirty="0">
                <a:solidFill>
                  <a:srgbClr val="173754"/>
                </a:solidFill>
              </a:rPr>
              <a:t>Ved oprettelse af dosisrecept skal lægen vælge pakningsstørrelse</a:t>
            </a:r>
          </a:p>
          <a:p>
            <a:pPr marL="228594" indent="-228594">
              <a:buFont typeface="+mj-lt"/>
              <a:buAutoNum type="arabicPeriod"/>
            </a:pPr>
            <a:r>
              <a:rPr lang="da-DK" sz="1400" dirty="0">
                <a:solidFill>
                  <a:srgbClr val="173754"/>
                </a:solidFill>
              </a:rPr>
              <a:t>Valg af borgerens fortrukne apotek</a:t>
            </a:r>
          </a:p>
          <a:p>
            <a:pPr marL="228594" indent="-228594">
              <a:buFont typeface="+mj-lt"/>
              <a:buAutoNum type="arabicPeriod"/>
            </a:pPr>
            <a:r>
              <a:rPr lang="da-DK" sz="1400" dirty="0">
                <a:solidFill>
                  <a:srgbClr val="173754"/>
                </a:solidFill>
              </a:rPr>
              <a:t>Når lægen skal lave en ordinationsændring, skal der i dag tages stilling til, hvornår ændringen skal træde i kraft. Både ift. ”tidsfrist for ændring” og</a:t>
            </a:r>
            <a:r>
              <a:rPr lang="da-DK" sz="1400" b="1" dirty="0">
                <a:solidFill>
                  <a:srgbClr val="173754"/>
                </a:solidFill>
              </a:rPr>
              <a:t> </a:t>
            </a:r>
            <a:r>
              <a:rPr lang="da-DK" sz="1400" dirty="0">
                <a:solidFill>
                  <a:srgbClr val="173754"/>
                </a:solidFill>
              </a:rPr>
              <a:t>dato for udlevering af næste ordinære rulle</a:t>
            </a:r>
          </a:p>
          <a:p>
            <a:pPr marL="228594" indent="-228594">
              <a:buFont typeface="+mj-lt"/>
              <a:buAutoNum type="arabicPeriod"/>
            </a:pPr>
            <a:r>
              <a:rPr lang="da-DK" sz="1400" dirty="0">
                <a:solidFill>
                  <a:srgbClr val="173754"/>
                </a:solidFill>
              </a:rPr>
              <a:t>Restordreproblematikken</a:t>
            </a:r>
          </a:p>
          <a:p>
            <a:pPr marL="228594" indent="-228594">
              <a:buFont typeface="+mj-lt"/>
              <a:buAutoNum type="arabicPeriod"/>
            </a:pPr>
            <a:r>
              <a:rPr lang="da-DK" sz="1400" dirty="0">
                <a:solidFill>
                  <a:srgbClr val="173754"/>
                </a:solidFill>
              </a:rPr>
              <a:t>Når sygehuslægerne skal lave en ordinationsændring, skal der i dag tages stilling til, hvornår ændringen skal træde i kraft. Både ift. ”tidsfrist for ændring” og</a:t>
            </a:r>
            <a:r>
              <a:rPr lang="da-DK" sz="1400" b="1" dirty="0">
                <a:solidFill>
                  <a:srgbClr val="173754"/>
                </a:solidFill>
              </a:rPr>
              <a:t> </a:t>
            </a:r>
            <a:r>
              <a:rPr lang="da-DK" sz="1400" dirty="0">
                <a:solidFill>
                  <a:srgbClr val="173754"/>
                </a:solidFill>
              </a:rPr>
              <a:t>dato for udlevering af næste ordinære rulle</a:t>
            </a:r>
          </a:p>
          <a:p>
            <a:pPr marL="228594" indent="-228594">
              <a:buFont typeface="+mj-lt"/>
              <a:buAutoNum type="arabicPeriod"/>
            </a:pPr>
            <a:r>
              <a:rPr lang="da-DK" sz="1400" dirty="0">
                <a:solidFill>
                  <a:srgbClr val="173754"/>
                </a:solidFill>
              </a:rPr>
              <a:t>Bero af dosispakning sker ofte ved sygehusindlæggelser</a:t>
            </a:r>
          </a:p>
          <a:p>
            <a:pPr marL="228594" indent="-228594">
              <a:buFont typeface="+mj-lt"/>
              <a:buAutoNum type="arabicPeriod"/>
            </a:pPr>
            <a:r>
              <a:rPr lang="da-DK" sz="1400" dirty="0">
                <a:solidFill>
                  <a:srgbClr val="173754"/>
                </a:solidFill>
              </a:rPr>
              <a:t>Lægen genoptager dosispakning</a:t>
            </a:r>
          </a:p>
          <a:p>
            <a:pPr marL="228594" indent="-228594">
              <a:buFont typeface="+mj-lt"/>
              <a:buAutoNum type="arabicPeriod"/>
            </a:pPr>
            <a:r>
              <a:rPr lang="da-DK" sz="1400" dirty="0">
                <a:solidFill>
                  <a:srgbClr val="173754"/>
                </a:solidFill>
              </a:rPr>
              <a:t>Automatiske receptanmodninger</a:t>
            </a:r>
          </a:p>
          <a:p>
            <a:pPr marL="228594" indent="-228594">
              <a:buFont typeface="+mj-lt"/>
              <a:buAutoNum type="arabicPeriod"/>
            </a:pPr>
            <a:r>
              <a:rPr lang="da-DK" sz="1400" dirty="0">
                <a:solidFill>
                  <a:srgbClr val="173754"/>
                </a:solidFill>
              </a:rPr>
              <a:t>Utilsigtet ophør af en ordination</a:t>
            </a:r>
            <a:endParaRPr lang="da-DK" sz="1400" dirty="0"/>
          </a:p>
        </p:txBody>
      </p:sp>
      <p:sp>
        <p:nvSpPr>
          <p:cNvPr id="3" name="Ellipse 2">
            <a:extLst>
              <a:ext uri="{FF2B5EF4-FFF2-40B4-BE49-F238E27FC236}">
                <a16:creationId xmlns:a16="http://schemas.microsoft.com/office/drawing/2014/main" id="{C26519F2-4952-1518-C6CD-E7908A653908}"/>
              </a:ext>
            </a:extLst>
          </p:cNvPr>
          <p:cNvSpPr/>
          <p:nvPr/>
        </p:nvSpPr>
        <p:spPr>
          <a:xfrm>
            <a:off x="5460522" y="3756173"/>
            <a:ext cx="415441" cy="38201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3</a:t>
            </a:r>
          </a:p>
        </p:txBody>
      </p:sp>
      <p:sp>
        <p:nvSpPr>
          <p:cNvPr id="11" name="Ellipse 10">
            <a:extLst>
              <a:ext uri="{FF2B5EF4-FFF2-40B4-BE49-F238E27FC236}">
                <a16:creationId xmlns:a16="http://schemas.microsoft.com/office/drawing/2014/main" id="{75DC5319-26E4-045C-F90E-576836C6EED3}"/>
              </a:ext>
            </a:extLst>
          </p:cNvPr>
          <p:cNvSpPr/>
          <p:nvPr/>
        </p:nvSpPr>
        <p:spPr>
          <a:xfrm>
            <a:off x="5599314" y="1396986"/>
            <a:ext cx="415441" cy="38201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a-DK" sz="1200" dirty="0">
                <a:ln>
                  <a:solidFill>
                    <a:schemeClr val="tx1"/>
                  </a:solidFill>
                </a:ln>
              </a:rPr>
              <a:t>5</a:t>
            </a:r>
          </a:p>
        </p:txBody>
      </p:sp>
      <p:cxnSp>
        <p:nvCxnSpPr>
          <p:cNvPr id="13" name="Lige pilforbindelse 12">
            <a:extLst>
              <a:ext uri="{FF2B5EF4-FFF2-40B4-BE49-F238E27FC236}">
                <a16:creationId xmlns:a16="http://schemas.microsoft.com/office/drawing/2014/main" id="{EEE55C73-E01B-F6EA-FEA8-69095903769C}"/>
              </a:ext>
            </a:extLst>
          </p:cNvPr>
          <p:cNvCxnSpPr>
            <a:cxnSpLocks/>
            <a:stCxn id="5" idx="3"/>
          </p:cNvCxnSpPr>
          <p:nvPr/>
        </p:nvCxnSpPr>
        <p:spPr>
          <a:xfrm>
            <a:off x="1609241" y="6047116"/>
            <a:ext cx="4560332" cy="15390"/>
          </a:xfrm>
          <a:prstGeom prst="straightConnector1">
            <a:avLst/>
          </a:prstGeom>
          <a:ln w="15875">
            <a:solidFill>
              <a:srgbClr val="08892F"/>
            </a:solidFill>
            <a:tailEnd type="triangle"/>
          </a:ln>
        </p:spPr>
        <p:style>
          <a:lnRef idx="1">
            <a:schemeClr val="accent1"/>
          </a:lnRef>
          <a:fillRef idx="0">
            <a:schemeClr val="accent1"/>
          </a:fillRef>
          <a:effectRef idx="0">
            <a:schemeClr val="accent1"/>
          </a:effectRef>
          <a:fontRef idx="minor">
            <a:schemeClr val="tx1"/>
          </a:fontRef>
        </p:style>
      </p:cxnSp>
      <p:cxnSp>
        <p:nvCxnSpPr>
          <p:cNvPr id="15" name="Lige pilforbindelse 14">
            <a:extLst>
              <a:ext uri="{FF2B5EF4-FFF2-40B4-BE49-F238E27FC236}">
                <a16:creationId xmlns:a16="http://schemas.microsoft.com/office/drawing/2014/main" id="{B2F81D2D-6952-7F3C-CCCF-1058D485E315}"/>
              </a:ext>
            </a:extLst>
          </p:cNvPr>
          <p:cNvCxnSpPr>
            <a:stCxn id="8" idx="3"/>
            <a:endCxn id="10" idx="1"/>
          </p:cNvCxnSpPr>
          <p:nvPr/>
        </p:nvCxnSpPr>
        <p:spPr>
          <a:xfrm flipV="1">
            <a:off x="757834" y="1486390"/>
            <a:ext cx="55" cy="3789028"/>
          </a:xfrm>
          <a:prstGeom prst="straightConnector1">
            <a:avLst/>
          </a:prstGeom>
          <a:ln w="15875">
            <a:solidFill>
              <a:srgbClr val="08892F"/>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62730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dsholder til dato 2">
            <a:extLst>
              <a:ext uri="{FF2B5EF4-FFF2-40B4-BE49-F238E27FC236}">
                <a16:creationId xmlns:a16="http://schemas.microsoft.com/office/drawing/2014/main" id="{AD1C828C-1996-4CB1-B0D4-F6EEB66E85B7}"/>
              </a:ext>
            </a:extLst>
          </p:cNvPr>
          <p:cNvSpPr>
            <a:spLocks noGrp="1"/>
          </p:cNvSpPr>
          <p:nvPr>
            <p:ph type="dt" sz="half" idx="18"/>
          </p:nvPr>
        </p:nvSpPr>
        <p:spPr/>
        <p:txBody>
          <a:bodyPr/>
          <a:lstStyle/>
          <a:p>
            <a:pPr defTabSz="609585"/>
            <a:r>
              <a:rPr lang="da-DK">
                <a:solidFill>
                  <a:prstClr val="white">
                    <a:lumMod val="75000"/>
                  </a:prstClr>
                </a:solidFill>
                <a:latin typeface="Calibri"/>
              </a:rPr>
              <a:t>02-03-2021</a:t>
            </a:r>
            <a:endParaRPr lang="da-DK" dirty="0">
              <a:solidFill>
                <a:prstClr val="white">
                  <a:lumMod val="75000"/>
                </a:prstClr>
              </a:solidFill>
              <a:latin typeface="Calibri"/>
            </a:endParaRPr>
          </a:p>
        </p:txBody>
      </p:sp>
      <p:sp>
        <p:nvSpPr>
          <p:cNvPr id="4" name="Pladsholder til slidenummer 3">
            <a:extLst>
              <a:ext uri="{FF2B5EF4-FFF2-40B4-BE49-F238E27FC236}">
                <a16:creationId xmlns:a16="http://schemas.microsoft.com/office/drawing/2014/main" id="{969480C0-E918-41DF-8F81-2C82E3DF0631}"/>
              </a:ext>
            </a:extLst>
          </p:cNvPr>
          <p:cNvSpPr>
            <a:spLocks noGrp="1"/>
          </p:cNvSpPr>
          <p:nvPr>
            <p:ph type="sldNum" sz="quarter" idx="20"/>
          </p:nvPr>
        </p:nvSpPr>
        <p:spPr/>
        <p:txBody>
          <a:bodyPr/>
          <a:lstStyle/>
          <a:p>
            <a:pPr defTabSz="609585"/>
            <a:fld id="{01739DD0-F806-4874-9AB9-E8A8D4F05468}" type="slidenum">
              <a:rPr lang="da-DK">
                <a:solidFill>
                  <a:prstClr val="white">
                    <a:lumMod val="75000"/>
                  </a:prstClr>
                </a:solidFill>
                <a:latin typeface="Calibri"/>
              </a:rPr>
              <a:pPr defTabSz="609585"/>
              <a:t>19</a:t>
            </a:fld>
            <a:endParaRPr lang="da-DK" dirty="0">
              <a:solidFill>
                <a:prstClr val="white">
                  <a:lumMod val="75000"/>
                </a:prstClr>
              </a:solidFill>
              <a:latin typeface="Calibri"/>
            </a:endParaRPr>
          </a:p>
        </p:txBody>
      </p:sp>
      <p:pic>
        <p:nvPicPr>
          <p:cNvPr id="10" name="Pladsholder til billede 9" descr="Nærbillede af spørgsmålstegn på et trægulv mod en væg">
            <a:extLst>
              <a:ext uri="{FF2B5EF4-FFF2-40B4-BE49-F238E27FC236}">
                <a16:creationId xmlns:a16="http://schemas.microsoft.com/office/drawing/2014/main" id="{2E3D610B-6C2D-411A-982A-699BBE3C191D}"/>
              </a:ext>
            </a:extLst>
          </p:cNvPr>
          <p:cNvPicPr>
            <a:picLocks noGrp="1" noChangeAspect="1"/>
          </p:cNvPicPr>
          <p:nvPr>
            <p:ph type="pic" sz="quarter" idx="17"/>
          </p:nvPr>
        </p:nvPicPr>
        <p:blipFill>
          <a:blip r:embed="rId2"/>
          <a:srcRect l="3210" r="3210"/>
          <a:stretch>
            <a:fillRect/>
          </a:stretch>
        </p:blipFill>
        <p:spPr/>
      </p:pic>
      <p:sp>
        <p:nvSpPr>
          <p:cNvPr id="11" name="Tekstfelt 10">
            <a:extLst>
              <a:ext uri="{FF2B5EF4-FFF2-40B4-BE49-F238E27FC236}">
                <a16:creationId xmlns:a16="http://schemas.microsoft.com/office/drawing/2014/main" id="{D1C0FC0D-8645-4C42-B0C6-9548F3286650}"/>
              </a:ext>
            </a:extLst>
          </p:cNvPr>
          <p:cNvSpPr txBox="1"/>
          <p:nvPr/>
        </p:nvSpPr>
        <p:spPr>
          <a:xfrm>
            <a:off x="4069590" y="3429000"/>
            <a:ext cx="3459601" cy="913007"/>
          </a:xfrm>
          <a:prstGeom prst="rect">
            <a:avLst/>
          </a:prstGeom>
          <a:noFill/>
        </p:spPr>
        <p:txBody>
          <a:bodyPr wrap="none" rtlCol="0">
            <a:spAutoFit/>
          </a:bodyPr>
          <a:lstStyle/>
          <a:p>
            <a:pPr defTabSz="609585"/>
            <a:r>
              <a:rPr lang="da-DK" sz="5333" b="1" dirty="0">
                <a:solidFill>
                  <a:schemeClr val="tx2">
                    <a:lumMod val="50000"/>
                  </a:schemeClr>
                </a:solidFill>
                <a:latin typeface="Calibri"/>
              </a:rPr>
              <a:t>Spørgsmål?</a:t>
            </a:r>
          </a:p>
        </p:txBody>
      </p:sp>
    </p:spTree>
    <p:extLst>
      <p:ext uri="{BB962C8B-B14F-4D97-AF65-F5344CB8AC3E}">
        <p14:creationId xmlns:p14="http://schemas.microsoft.com/office/powerpoint/2010/main" val="394958055"/>
      </p:ext>
    </p:extLst>
  </p:cSld>
  <p:clrMapOvr>
    <a:masterClrMapping/>
  </p:clrMapOvr>
</p:sld>
</file>

<file path=ppt/theme/theme1.xml><?xml version="1.0" encoding="utf-8"?>
<a:theme xmlns:a="http://schemas.openxmlformats.org/drawingml/2006/main" name="Forsider">
  <a:themeElements>
    <a:clrScheme name="MedCom farver">
      <a:dk1>
        <a:sysClr val="windowText" lastClr="000000"/>
      </a:dk1>
      <a:lt1>
        <a:sysClr val="window" lastClr="FFFFFF"/>
      </a:lt1>
      <a:dk2>
        <a:srgbClr val="AEBCC9"/>
      </a:dk2>
      <a:lt2>
        <a:srgbClr val="08892F"/>
      </a:lt2>
      <a:accent1>
        <a:srgbClr val="2C415C"/>
      </a:accent1>
      <a:accent2>
        <a:srgbClr val="08892F"/>
      </a:accent2>
      <a:accent3>
        <a:srgbClr val="6D6D6D"/>
      </a:accent3>
      <a:accent4>
        <a:srgbClr val="43C46A"/>
      </a:accent4>
      <a:accent5>
        <a:srgbClr val="AEBCC9"/>
      </a:accent5>
      <a:accent6>
        <a:srgbClr val="08892F"/>
      </a:accent6>
      <a:hlink>
        <a:srgbClr val="000000"/>
      </a:hlink>
      <a:folHlink>
        <a:srgbClr val="000000"/>
      </a:folHlink>
    </a:clrScheme>
    <a:fontScheme name="Medcom font">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osisdispensering_MedCom_præsentation" id="{2F40F300-5EF2-4DDF-8705-57F69D509006}" vid="{CE60A1CA-5DBE-4AD9-8ADB-87F658FC74D5}"/>
    </a:ext>
  </a:extLst>
</a:theme>
</file>

<file path=ppt/theme/theme2.xml><?xml version="1.0" encoding="utf-8"?>
<a:theme xmlns:a="http://schemas.openxmlformats.org/drawingml/2006/main" name="Indholdssider">
  <a:themeElements>
    <a:clrScheme name="MedCom farver">
      <a:dk1>
        <a:sysClr val="windowText" lastClr="000000"/>
      </a:dk1>
      <a:lt1>
        <a:sysClr val="window" lastClr="FFFFFF"/>
      </a:lt1>
      <a:dk2>
        <a:srgbClr val="AEBCC9"/>
      </a:dk2>
      <a:lt2>
        <a:srgbClr val="08892F"/>
      </a:lt2>
      <a:accent1>
        <a:srgbClr val="2C415C"/>
      </a:accent1>
      <a:accent2>
        <a:srgbClr val="08892F"/>
      </a:accent2>
      <a:accent3>
        <a:srgbClr val="6D6D6D"/>
      </a:accent3>
      <a:accent4>
        <a:srgbClr val="43C46A"/>
      </a:accent4>
      <a:accent5>
        <a:srgbClr val="AEBCC9"/>
      </a:accent5>
      <a:accent6>
        <a:srgbClr val="08892F"/>
      </a:accent6>
      <a:hlink>
        <a:srgbClr val="000000"/>
      </a:hlink>
      <a:folHlink>
        <a:srgbClr val="000000"/>
      </a:folHlink>
    </a:clrScheme>
    <a:fontScheme name="Medcom font">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osisdispensering_MedCom_præsentation" id="{2F40F300-5EF2-4DDF-8705-57F69D509006}" vid="{D482403C-D8E8-449E-AF76-C571E0F86935}"/>
    </a:ext>
  </a:extLst>
</a:theme>
</file>

<file path=ppt/theme/theme3.xml><?xml version="1.0" encoding="utf-8"?>
<a:theme xmlns:a="http://schemas.openxmlformats.org/drawingml/2006/main" name="1_Indholdssid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2_Indholdssider">
  <a:themeElements>
    <a:clrScheme name="MedCom farver">
      <a:dk1>
        <a:sysClr val="windowText" lastClr="000000"/>
      </a:dk1>
      <a:lt1>
        <a:sysClr val="window" lastClr="FFFFFF"/>
      </a:lt1>
      <a:dk2>
        <a:srgbClr val="AEBCC9"/>
      </a:dk2>
      <a:lt2>
        <a:srgbClr val="08892F"/>
      </a:lt2>
      <a:accent1>
        <a:srgbClr val="2C415C"/>
      </a:accent1>
      <a:accent2>
        <a:srgbClr val="08892F"/>
      </a:accent2>
      <a:accent3>
        <a:srgbClr val="6D6D6D"/>
      </a:accent3>
      <a:accent4>
        <a:srgbClr val="43C46A"/>
      </a:accent4>
      <a:accent5>
        <a:srgbClr val="AEBCC9"/>
      </a:accent5>
      <a:accent6>
        <a:srgbClr val="08892F"/>
      </a:accent6>
      <a:hlink>
        <a:srgbClr val="000000"/>
      </a:hlink>
      <a:folHlink>
        <a:srgbClr val="000000"/>
      </a:folHlink>
    </a:clrScheme>
    <a:fontScheme name="Medcom font">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edcom PPT master 16-9 (final).potx" id="{0D5BABFF-D397-4C04-9D74-300E545E0F0F}" vid="{4892E328-085C-4B78-871B-388A6D57D68F}"/>
    </a:ext>
  </a:extLst>
</a:theme>
</file>

<file path=ppt/theme/theme5.xml><?xml version="1.0" encoding="utf-8"?>
<a:theme xmlns:a="http://schemas.openxmlformats.org/drawingml/2006/main" name="Skillesider">
  <a:themeElements>
    <a:clrScheme name="MedCom farver">
      <a:dk1>
        <a:sysClr val="windowText" lastClr="000000"/>
      </a:dk1>
      <a:lt1>
        <a:sysClr val="window" lastClr="FFFFFF"/>
      </a:lt1>
      <a:dk2>
        <a:srgbClr val="AEBCC9"/>
      </a:dk2>
      <a:lt2>
        <a:srgbClr val="08892F"/>
      </a:lt2>
      <a:accent1>
        <a:srgbClr val="2C415C"/>
      </a:accent1>
      <a:accent2>
        <a:srgbClr val="08892F"/>
      </a:accent2>
      <a:accent3>
        <a:srgbClr val="6D6D6D"/>
      </a:accent3>
      <a:accent4>
        <a:srgbClr val="43C46A"/>
      </a:accent4>
      <a:accent5>
        <a:srgbClr val="AEBCC9"/>
      </a:accent5>
      <a:accent6>
        <a:srgbClr val="08892F"/>
      </a:accent6>
      <a:hlink>
        <a:srgbClr val="000000"/>
      </a:hlink>
      <a:folHlink>
        <a:srgbClr val="000000"/>
      </a:folHlink>
    </a:clrScheme>
    <a:fontScheme name="Medcom font">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edcom PPT master 16-9 (final).potx" id="{0D5BABFF-D397-4C04-9D74-300E545E0F0F}" vid="{6AFBDCEE-B3E0-4069-BDCC-AF0094BCE3C8}"/>
    </a:ext>
  </a:extLst>
</a:theme>
</file>

<file path=ppt/theme/theme6.xml><?xml version="1.0" encoding="utf-8"?>
<a:theme xmlns:a="http://schemas.openxmlformats.org/drawingml/2006/main" name="3_Indholdssider">
  <a:themeElements>
    <a:clrScheme name="MedCom farver">
      <a:dk1>
        <a:sysClr val="windowText" lastClr="000000"/>
      </a:dk1>
      <a:lt1>
        <a:sysClr val="window" lastClr="FFFFFF"/>
      </a:lt1>
      <a:dk2>
        <a:srgbClr val="AEBCC9"/>
      </a:dk2>
      <a:lt2>
        <a:srgbClr val="08892F"/>
      </a:lt2>
      <a:accent1>
        <a:srgbClr val="2C415C"/>
      </a:accent1>
      <a:accent2>
        <a:srgbClr val="08892F"/>
      </a:accent2>
      <a:accent3>
        <a:srgbClr val="6D6D6D"/>
      </a:accent3>
      <a:accent4>
        <a:srgbClr val="43C46A"/>
      </a:accent4>
      <a:accent5>
        <a:srgbClr val="AEBCC9"/>
      </a:accent5>
      <a:accent6>
        <a:srgbClr val="08892F"/>
      </a:accent6>
      <a:hlink>
        <a:srgbClr val="000000"/>
      </a:hlink>
      <a:folHlink>
        <a:srgbClr val="000000"/>
      </a:folHlink>
    </a:clrScheme>
    <a:fontScheme name="Medcom font">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osisdispensering_MedCom_præsentation" id="{2F40F300-5EF2-4DDF-8705-57F69D509006}" vid="{D482403C-D8E8-449E-AF76-C571E0F86935}"/>
    </a:ext>
  </a:extLst>
</a:theme>
</file>

<file path=ppt/theme/theme7.xml><?xml version="1.0" encoding="utf-8"?>
<a:theme xmlns:a="http://schemas.openxmlformats.org/drawingml/2006/main" name="4_Indholdssider">
  <a:themeElements>
    <a:clrScheme name="MedCom farver">
      <a:dk1>
        <a:sysClr val="windowText" lastClr="000000"/>
      </a:dk1>
      <a:lt1>
        <a:sysClr val="window" lastClr="FFFFFF"/>
      </a:lt1>
      <a:dk2>
        <a:srgbClr val="AEBCC9"/>
      </a:dk2>
      <a:lt2>
        <a:srgbClr val="08892F"/>
      </a:lt2>
      <a:accent1>
        <a:srgbClr val="2C415C"/>
      </a:accent1>
      <a:accent2>
        <a:srgbClr val="08892F"/>
      </a:accent2>
      <a:accent3>
        <a:srgbClr val="6D6D6D"/>
      </a:accent3>
      <a:accent4>
        <a:srgbClr val="43C46A"/>
      </a:accent4>
      <a:accent5>
        <a:srgbClr val="AEBCC9"/>
      </a:accent5>
      <a:accent6>
        <a:srgbClr val="08892F"/>
      </a:accent6>
      <a:hlink>
        <a:srgbClr val="000000"/>
      </a:hlink>
      <a:folHlink>
        <a:srgbClr val="000000"/>
      </a:folHlink>
    </a:clrScheme>
    <a:fontScheme name="Medcom font">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PT skabelon MedCom" id="{833BF77C-0642-4AB5-B14C-7F3A1EC82549}" vid="{17ACBC8D-2EAC-4B9B-848F-20D006087AFD}"/>
    </a:ext>
  </a:extLst>
</a:theme>
</file>

<file path=ppt/theme/theme8.xml><?xml version="1.0" encoding="utf-8"?>
<a:theme xmlns:a="http://schemas.openxmlformats.org/drawingml/2006/main" name="1_Skillesider">
  <a:themeElements>
    <a:clrScheme name="MedCom farver">
      <a:dk1>
        <a:sysClr val="windowText" lastClr="000000"/>
      </a:dk1>
      <a:lt1>
        <a:sysClr val="window" lastClr="FFFFFF"/>
      </a:lt1>
      <a:dk2>
        <a:srgbClr val="AEBCC9"/>
      </a:dk2>
      <a:lt2>
        <a:srgbClr val="08892F"/>
      </a:lt2>
      <a:accent1>
        <a:srgbClr val="2C415C"/>
      </a:accent1>
      <a:accent2>
        <a:srgbClr val="08892F"/>
      </a:accent2>
      <a:accent3>
        <a:srgbClr val="6D6D6D"/>
      </a:accent3>
      <a:accent4>
        <a:srgbClr val="43C46A"/>
      </a:accent4>
      <a:accent5>
        <a:srgbClr val="AEBCC9"/>
      </a:accent5>
      <a:accent6>
        <a:srgbClr val="08892F"/>
      </a:accent6>
      <a:hlink>
        <a:srgbClr val="000000"/>
      </a:hlink>
      <a:folHlink>
        <a:srgbClr val="000000"/>
      </a:folHlink>
    </a:clrScheme>
    <a:fontScheme name="Medcom font">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PT skabelon MedCom" id="{833BF77C-0642-4AB5-B14C-7F3A1EC82549}" vid="{27A6142B-1945-48D0-B94C-4AF525B7A9C4}"/>
    </a:ext>
  </a:extLst>
</a:theme>
</file>

<file path=ppt/theme/theme9.xml><?xml version="1.0" encoding="utf-8"?>
<a:theme xmlns:a="http://schemas.openxmlformats.org/drawingml/2006/main" name="Office-tema">
  <a:themeElements>
    <a:clrScheme name="Kontor">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Kont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Kont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5553</TotalTime>
  <Words>2192</Words>
  <Application>Microsoft Office PowerPoint</Application>
  <PresentationFormat>Widescreen</PresentationFormat>
  <Paragraphs>261</Paragraphs>
  <Slides>19</Slides>
  <Notes>14</Notes>
  <HiddenSlides>0</HiddenSlides>
  <MMClips>0</MMClips>
  <ScaleCrop>false</ScaleCrop>
  <HeadingPairs>
    <vt:vector size="6" baseType="variant">
      <vt:variant>
        <vt:lpstr>Benyttede skrifttyper</vt:lpstr>
      </vt:variant>
      <vt:variant>
        <vt:i4>5</vt:i4>
      </vt:variant>
      <vt:variant>
        <vt:lpstr>Tema</vt:lpstr>
      </vt:variant>
      <vt:variant>
        <vt:i4>8</vt:i4>
      </vt:variant>
      <vt:variant>
        <vt:lpstr>Slidetitler</vt:lpstr>
      </vt:variant>
      <vt:variant>
        <vt:i4>19</vt:i4>
      </vt:variant>
    </vt:vector>
  </HeadingPairs>
  <TitlesOfParts>
    <vt:vector size="32" baseType="lpstr">
      <vt:lpstr>Arial</vt:lpstr>
      <vt:lpstr>Calibri</vt:lpstr>
      <vt:lpstr>Courier New</vt:lpstr>
      <vt:lpstr>Helvetica</vt:lpstr>
      <vt:lpstr>Wingdings</vt:lpstr>
      <vt:lpstr>Forsider</vt:lpstr>
      <vt:lpstr>Indholdssider</vt:lpstr>
      <vt:lpstr>1_Indholdssider</vt:lpstr>
      <vt:lpstr>2_Indholdssider</vt:lpstr>
      <vt:lpstr>Skillesider</vt:lpstr>
      <vt:lpstr>3_Indholdssider</vt:lpstr>
      <vt:lpstr>4_Indholdssider</vt:lpstr>
      <vt:lpstr>1_Skillesider</vt:lpstr>
      <vt:lpstr>Analyse og workshop vedr. dosispakket medicin</vt:lpstr>
      <vt:lpstr>Agenda</vt:lpstr>
      <vt:lpstr>Status på analysearbejdet</vt:lpstr>
      <vt:lpstr>Overordnede observationer i analysen </vt:lpstr>
      <vt:lpstr>Løsningsmulighed l</vt:lpstr>
      <vt:lpstr>Løsningsmulighed ll</vt:lpstr>
      <vt:lpstr>Workshop vedr. forbedringstiltag i dosismodulet</vt:lpstr>
      <vt:lpstr>Tekniske udfordringer</vt:lpstr>
      <vt:lpstr>Tekniske udfordringer</vt:lpstr>
      <vt:lpstr>Tekniske udfordringer</vt:lpstr>
      <vt:lpstr>Tekniske udfordringer</vt:lpstr>
      <vt:lpstr>Tekniske udfordringer</vt:lpstr>
      <vt:lpstr>Tekniske udfordringer</vt:lpstr>
      <vt:lpstr>Tekniske udfordringer</vt:lpstr>
      <vt:lpstr>Tekniske udfordringer</vt:lpstr>
      <vt:lpstr>Tekniske udfordringer</vt:lpstr>
      <vt:lpstr>Tekniske udfordringer</vt:lpstr>
      <vt:lpstr>Prioriteringsmodel </vt:lpstr>
      <vt:lpstr>PowerPoint-præsentation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Dosisdispensering</dc:title>
  <dc:creator>Lena Skov Andersen</dc:creator>
  <cp:lastModifiedBy>Karina Hasager Hedevang</cp:lastModifiedBy>
  <cp:revision>57</cp:revision>
  <dcterms:created xsi:type="dcterms:W3CDTF">2022-01-06T10:46:21Z</dcterms:created>
  <dcterms:modified xsi:type="dcterms:W3CDTF">2022-11-01T20:03:56Z</dcterms:modified>
</cp:coreProperties>
</file>